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tiff" ContentType="image/tif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5"/>
  </p:notesMasterIdLst>
  <p:sldIdLst>
    <p:sldId id="511" r:id="rId2"/>
    <p:sldId id="515" r:id="rId3"/>
    <p:sldId id="352" r:id="rId4"/>
    <p:sldId id="429" r:id="rId5"/>
    <p:sldId id="528" r:id="rId6"/>
    <p:sldId id="679" r:id="rId7"/>
    <p:sldId id="681" r:id="rId8"/>
    <p:sldId id="680" r:id="rId9"/>
    <p:sldId id="723" r:id="rId10"/>
    <p:sldId id="725" r:id="rId11"/>
    <p:sldId id="572" r:id="rId12"/>
    <p:sldId id="726" r:id="rId13"/>
    <p:sldId id="611" r:id="rId14"/>
    <p:sldId id="689" r:id="rId15"/>
    <p:sldId id="685" r:id="rId16"/>
    <p:sldId id="687" r:id="rId17"/>
    <p:sldId id="686" r:id="rId18"/>
    <p:sldId id="564" r:id="rId19"/>
    <p:sldId id="612" r:id="rId20"/>
    <p:sldId id="735" r:id="rId21"/>
    <p:sldId id="560" r:id="rId22"/>
    <p:sldId id="690" r:id="rId23"/>
    <p:sldId id="727" r:id="rId24"/>
    <p:sldId id="692" r:id="rId25"/>
    <p:sldId id="693" r:id="rId26"/>
    <p:sldId id="574" r:id="rId27"/>
    <p:sldId id="694" r:id="rId28"/>
    <p:sldId id="695" r:id="rId29"/>
    <p:sldId id="696" r:id="rId30"/>
    <p:sldId id="615" r:id="rId31"/>
    <p:sldId id="616" r:id="rId32"/>
    <p:sldId id="697" r:id="rId33"/>
    <p:sldId id="698" r:id="rId34"/>
    <p:sldId id="699" r:id="rId35"/>
    <p:sldId id="700" r:id="rId36"/>
    <p:sldId id="728" r:id="rId37"/>
    <p:sldId id="701" r:id="rId38"/>
    <p:sldId id="702" r:id="rId39"/>
    <p:sldId id="703" r:id="rId40"/>
    <p:sldId id="729" r:id="rId41"/>
    <p:sldId id="730" r:id="rId42"/>
    <p:sldId id="704" r:id="rId43"/>
    <p:sldId id="731" r:id="rId44"/>
    <p:sldId id="733" r:id="rId45"/>
    <p:sldId id="732" r:id="rId46"/>
    <p:sldId id="734" r:id="rId47"/>
    <p:sldId id="740" r:id="rId48"/>
    <p:sldId id="623" r:id="rId49"/>
    <p:sldId id="705" r:id="rId50"/>
    <p:sldId id="707" r:id="rId51"/>
    <p:sldId id="620" r:id="rId52"/>
    <p:sldId id="708" r:id="rId53"/>
    <p:sldId id="709" r:id="rId54"/>
    <p:sldId id="710" r:id="rId55"/>
    <p:sldId id="711" r:id="rId56"/>
    <p:sldId id="625" r:id="rId57"/>
    <p:sldId id="626" r:id="rId58"/>
    <p:sldId id="741" r:id="rId59"/>
    <p:sldId id="628" r:id="rId60"/>
    <p:sldId id="713" r:id="rId61"/>
    <p:sldId id="714" r:id="rId62"/>
    <p:sldId id="712" r:id="rId63"/>
    <p:sldId id="716" r:id="rId64"/>
    <p:sldId id="720" r:id="rId65"/>
    <p:sldId id="718" r:id="rId66"/>
    <p:sldId id="719" r:id="rId67"/>
    <p:sldId id="721" r:id="rId68"/>
    <p:sldId id="722" r:id="rId69"/>
    <p:sldId id="736" r:id="rId70"/>
    <p:sldId id="738" r:id="rId71"/>
    <p:sldId id="737" r:id="rId72"/>
    <p:sldId id="739" r:id="rId73"/>
    <p:sldId id="552" r:id="rId74"/>
  </p:sldIdLst>
  <p:sldSz cx="11704638" cy="65833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74">
          <p15:clr>
            <a:srgbClr val="A4A3A4"/>
          </p15:clr>
        </p15:guide>
        <p15:guide id="2" pos="368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2448"/>
    <a:srgbClr val="B6D05B"/>
    <a:srgbClr val="5D7A58"/>
    <a:srgbClr val="66A2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998"/>
    <p:restoredTop sz="94586"/>
  </p:normalViewPr>
  <p:slideViewPr>
    <p:cSldViewPr snapToGrid="0" snapToObjects="1">
      <p:cViewPr varScale="1">
        <p:scale>
          <a:sx n="69" d="100"/>
          <a:sy n="69" d="100"/>
        </p:scale>
        <p:origin x="216" y="968"/>
      </p:cViewPr>
      <p:guideLst>
        <p:guide orient="horz" pos="2074"/>
        <p:guide pos="368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1-10T07:27:35.503"/>
    </inkml:context>
    <inkml:brush xml:id="br0">
      <inkml:brushProperty name="width" value="0.35" units="cm"/>
      <inkml:brushProperty name="height" value="0.35" units="cm"/>
      <inkml:brushProperty name="color" value="#FF0000"/>
    </inkml:brush>
  </inkml:definitions>
  <inkml:trace contextRef="#ctx0" brushRef="#br0">4801 12 24575,'-92'-5'0,"-15"2"0,47 1 0,-3 1 0,-8 0 0,-2 2 0,-1 0 0,-2 1-492,-8 0 0,-3 0 238,-8 3 0,0 0 254,15 0 0,1 0 0,-9 3 0,2 1 0,15-1 0,1 1 0,-11-1 0,0 1 0,6 3 0,0 1 0,-12 0 0,-2 3 0,3 5 0,-2 3 0,-8 2 0,-1 0 0,3 3 0,3-1 0,14-4 0,1 0 0,-3 3 0,1-1 0,9-3 0,0 1 0,-8 5 0,0 2 98,9-4 0,2-1-98,-4 5 0,0 0 0,5-2 0,0 0 0,-7 4 0,0 1 0,9-2 0,1 1 0,-7 5 0,1 2 0,10-4 0,0 2 0,-7 8 0,-1 2 0,3-2 0,3 1 0,7-4 0,3 1 0,1 4 0,4 3 0,7-6 0,2 3 0,-2 10 0,3 3 0,3-3 0,3 1 158,5-3 0,1-1-158,-12 51 0,15-16 0,6 7 752,8-7-752,9 11 228,8-6-228,16 12 0,-1-19 0,20 11 0,5-5 0,10 0 0,-16-42 0,3-3 0,-7-9 0,3-1 0,20 8 0,4-2-433,-3-2 0,3-1 433,20 8 0,3-1 0,-10-8 0,3 0-328,-15-8 0,3 0 0,1-2 156,-1-5 1,0-2-1,3 1-156,12 8 0,4 1 0,2-3 0,6-3 0,2-2 0,-1-1 305,-6-2 1,0 0 0,2-2 22,10 1 0,3-2 0,-1-2 0,-5-3 0,-1-3 0,2 1 0,6-1 0,2 0 0,0-1 0,3-1 0,1-1 0,-3-2 0,-13-3 0,-3-1 0,2 0 0,8 2 0,2 1 0,-2-2 0,-7-2 0,0-1 0,1-2 0,-16 0 0,3-1 0,-1 0 0,-1-1 0,17-2 0,-3 0 0,2-4 0,10-3 0,2-3 0,-3-1 0,-12 2 0,-2 0 0,1-1 0,10-3 0,2-2 0,-3 1 0,-15 1 0,-3 0 0,2 1 0,9-2 0,1 1 0,-3-1 0,-13 0 0,-2-1 0,0 1-328,4 1 0,1 1 0,-3-2 289,-6-1 1,-2-1 0,-4 1 144,17-3 0,-3-1-106,-4-5 0,-2-2 0,-8 4 0,-2-1 0,1-5 0,-3-1 491,-9 3 1,-4-1-218,39-27 709,-15-2 0,-13 3 0,3-7-490,-18 6 95,2-13-588,-14-6 0,-8-28 0,-12-4 0,-15 50 0,-2 0 0,1-36 0,-2 11 0,-9 8 0,1 12 0,-18-19 0,-20-13 0,12 36 0,-4-3-290,-6 0 0,-3-1 290,-9-6 0,-4 0 0,-2 5 0,-4 2-492,-9-4 0,-5 0 350,-8-3 0,-2 2 142,4 8 0,-1 2 0,-9 1 0,0 4 0,13 8 0,0 4-273,-11 2 0,1 3 273,21 5 0,1 1 0,-12 3 0,1 1 0,12 3 0,1 0 0,-12 3 0,-2 1 0,-2-4 0,1 1 0,3 7 0,-2 0 0,-24-9 0,-4 0-492,-1 2 0,-4 1 268,26 5 0,-3-1 1,-1 0 223,-4-1 0,-1 1 0,3 1 0,13 3 0,2 2 0,-1 1 0,-9 1 0,-2 2 0,3 0-339,-16-4 0,1 2 339,21 6 0,-1 3 0,2-1 0,-18-5 0,1 0 0,-12 1 0,1 1 0,13 5 0,9-1 0,-26-6 0,31 7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1-25T11:49:56.388"/>
    </inkml:context>
    <inkml:brush xml:id="br0">
      <inkml:brushProperty name="width" value="0.34286" units="cm"/>
      <inkml:brushProperty name="height" value="0.34286" units="cm"/>
      <inkml:brushProperty name="color" value="#E71224"/>
    </inkml:brush>
  </inkml:definitions>
  <inkml:trace contextRef="#ctx0" brushRef="#br0">3251 36 5909,'-15'-14'540,"-5"1"2108,3 9-2469,-24 1 1,-4 2 797,2 1-947,9-1 0,-5 2 0,5-1 240,-12 0-180,13-1 0,-1 2 0,1-1 0,0 1 45,-3 0 0,-1 0-45,0 1 0,-1 0-1,-2 0 1,1 1 198,-1-1 1,-1 1-199,-2-1 0,-1 0 44,1 1 1,1 0-90,-4 0 0,0-1 908,0 0 0,-1 1-863,-1 0 0,-1 0-45,1 0 0,-2 1-15,7 1 0,-2 1 0,3 1-30,-1-1 0,0 1 30,2 2 0,-3 1 0,3 0-30,-3 3 0,1 1 30,9-3 0,-2 1 0,-2 1 0,-6 4 0,-3 1 0,4-1-488,-3 1 1,1 0 517,4 0 0,-2 1 0,2 0-15,2 1 0,-1 1 15,6-3 0,-2 2 0,1 0-30,1 1 0,1 1 0,0 0 30,1 1 0,-2 0 0,1 1-30,0 2 0,0 1 0,1 0 15,-15 14 0,2 1 0,0 1 0,1 2 0,3-1 0,1 1 0,4-2 0,2 0-1,2 0 1,2 0 0,2-2 0,2 1 204,4-3 1,2 2-160,-13 33 0,11 14 586,13-31-676,8 23 90,15-27-180,12 15 45,2-25 0,2-3 306,-9-13 0,3-1-306,15 12 0,4-4 192,-11-13 0,1-3-147,14 8 0,4-1 30,-6-6 0,3-1 0,-3-2-746,5 2 1,0-1 715,-12-5 0,3 0 0,1-1 0,-4-2 30,0-1 0,-1-2 0,1 1-30,-1-1 0,2 0 0,1 0 0,1-1 18,-1 0 0,4-2 0,-1 1 0,1-1 0,-5-1-551,11 2 0,-4-1 0,3 0 551,-8-1 0,3 0 0,1 0 0,-1-1 0,-2 0-285,-2 1 1,-2-1 0,0-1 0,2 1 266,7 1 0,3-1 0,0 0 0,0 0-155,-10 0 1,1 0 0,0 0 0,1 0 0,-1 0 154,1 0 0,1-1 0,-1 1 0,1 0 0,-1 0-117,0-1 0,-1 1 1,1 0-1,-1-1 1,1 1 98,2-1 0,0 1 0,0-1 0,0 0 0,1 0 0,-2 0 0,1-1 0,-1-1 0,1 1 0,-1-1-18,2 1 0,-2-1 0,2 0 0,-1 0 0,0 0 0,0 0 0,1-1 0,0 0 0,-1-1 0,1 1 18,0-1 0,0 1 0,-1-1 0,1 0 0,0 1 0,0-1 0,0 1 0,0 0 0,0 0 0,0-1 0,0 1 0,0 0 0,0-1 0,-1 1 0,1 0 0,0-1 0,0 2 0,-1-1 0,1 0 0,-1 0 0,1 0 0,-1 1 0,-1-1 0,1 0 0,0 1 0,-2-1 0,1 1 0,0-1 0,0 0 0,-1 1 0,0-1 0,-1 0 0,0 0 0,0-1 0,0 1-5,9-2 1,-1 0 0,1-1 0,-2 0 1,0-1 1,0 0-1,0 0 1,-1-1 20,-1-1 0,-1 0 0,1-1 0,-2 0 0,0 0 0,-2-1 0,1-1 0,-1 0-23,-1 0 1,1-2 0,-1 0-1,-1-1-22,-2 1 0,1-2 0,-2 1 0,1-2 128,9-5 0,1-2 1,0-1-174,-10 2 0,0-1 0,0 0 0,-2 1 30,-2 1 0,-3 1 0,1-2-30,6-7 0,1-3 0,-4 1 488,-4-1 1,-2-1-489,3-5 0,-2-4 0,-3-8 0,-4-1 0,2-20 45,-15 23 0,-4-1 1885,-17-18-1930,0 24 0,-4 0 45,-6 2 0,-5 2 453,-6-4 1,-5 3-589,-4 2 0,-3 2 90,10 11 0,-2 0 0,-1 2-30,-2 1 0,-2 1 0,0 1-108,-5 0 1,-1 0 0,0 2 227,-2 1 0,-1 2 0,0 0-291,9 4 0,-1 0 0,1 1 1,-1 0 357,-1 1 1,0 0-1,0 1 1,-1-1-334,-2 1 0,0 0 1,0 0-1,-1 0 356,-1 1 0,1 0 0,-1 0 0,0 0-23,-1 1 1,0 0-1,-1 0 1,0 1-50,10 1 0,-2 1 0,2-1 0,-2 1 0,1 1-190,-1-1 1,0 1 0,0-1 0,0 1-1,0 1 154,-1-1 0,0 1 0,0-1 0,0 1 0,0 0 0,-1 1 0,0-1 0,0 0 0,0 1 0,-1 0-36,1-1 0,-1 1 0,0 0 0,1 1 1,-2-1-137,1 0 1,-1 0-1,0 1 1,0-1-1,1 2 82,-2 0 0,1 1 0,0 1 0,0 0 1,0 0-19,0 1 0,0-1 0,0 2 0,0 0 0,0 1 126,1 1 0,-1 1 0,0 1 0,2 0 0,1 0 0,-1 2 0,0-1 0,2 0 0,1 1 0,2 1 0,1 0 0,-1-1 0,1 1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1-17T08:39:01.500"/>
    </inkml:context>
    <inkml:brush xml:id="br0">
      <inkml:brushProperty name="width" value="0.34286" units="cm"/>
      <inkml:brushProperty name="height" value="0.34286" units="cm"/>
      <inkml:brushProperty name="color" value="#E71224"/>
    </inkml:brush>
  </inkml:definitions>
  <inkml:trace contextRef="#ctx0" brushRef="#br0">13107 53 5909,'-61'-20'540,"-18"1"2108,11 13-2469,-99 1 1,-16 3 797,10 2-947,36-1 0,-20 2 0,19-1 240,-47 0-180,51-1 0,-3 2 0,7-1 0,-3 2 45,-14 0 0,-1-1-45,-4 2 0,1-1-1,-9 2 1,1 0 198,-3 0 1,-2-1-199,-10 0 0,-2 1 44,3 0 1,2 1-90,-12-2 0,-5 1 908,2-1 0,-2 2-863,-6-2 0,-3 2-45,2-1 0,-7 3-15,28 0 0,-6 2 0,10 1-30,-4-1 0,3 1 30,6 4 0,-12 1 0,9-1-30,-9 6 0,2 0 30,37-4 0,-5 2 0,-9 1 0,-27 6 0,-8 2 0,13-2-488,-12 1 1,2 1 517,21 0 0,-11 1 0,11 0-15,2 2 0,3 0 15,21-3 0,-9 3 0,3-1-30,9 2 0,0 2 0,2 0 30,-2 1 0,-1 0 0,3 1-30,-2 3 0,2 2 0,1 0 15,-57 21 0,5 1 0,3 1 0,4 3 0,8 0 0,8 1 0,15-4 0,5 1-1,14-1 1,5 1 0,7-4 0,9 2 204,18-4 1,4 3-160,-49 48 0,45 21 586,48-46-676,36 35 90,58-41-180,50 22 45,7-37 0,10-3 306,-35-20 0,7-2-306,66 18 0,12-5 192,-44-21 0,5-4-147,58 14 0,16-4 30,-25-7 0,9-3 0,-9-3-746,20 5 1,0-3 715,-48-7 0,11-1 0,3 0 0,-13-5 30,-1 1 0,-6-4 0,6 1-30,-5-1 0,7-1 0,4 1 0,7-1 18,-5-1 0,13-3 0,2 2 0,-3-2 0,-14 0-551,39 1 0,-14 0 0,14-1 551,-34 0 0,12-2 0,5 2 0,-3-3 0,-11 0-285,-5 2 1,-10-2 0,0-1 0,6 3 266,32-1 0,8-1 0,3 1 0,-1-1-155,-35 1 1,-1 0 0,0-1 0,2 0 0,0 1 154,3-1 0,1-1 0,1 2 0,0 0 0,-3-1-117,0-1 0,-1 1 1,-1 0-1,0-1 1,3 3 98,6-3 0,3 1 0,-2-1 0,0 0 0,2 0 0,-2 0 0,-3-1 0,2-3 0,-2 3 0,2-2-18,3 1 0,-2-1 0,0 1 0,2-2 0,0 1 0,0 1 0,1-3 0,-1 1 0,3-2 0,-4 1 18,3 0 0,-1 0 0,2 0 0,-1-2 0,-1 2 0,2 0 0,-2 0 0,2 1 0,-2-1 0,4-1 0,-4 2 0,1-1 0,0 0 0,0 0 0,1 1 0,-2-2 0,1 4 0,-3-3 0,3 1 0,-2-1 0,0 1 0,-3 0 0,0 0 0,0-1 0,1 3 0,-5-3 0,2 2 0,-2-2 0,-1 2 0,-1 0 0,-1-2 0,-4 1 0,3-1 0,-3-1 0,-1 2-5,37-3 1,-1-1 0,0-1 0,-4 0 1,-4-1 1,1 0-1,0-1 1,-3 0 20,-5-3 0,-2 1 0,1-2 0,-4 0 0,-6 1 0,-1-2 0,-2-2 0,-2 0-23,-1-1 1,-1-1 0,-3 0-1,-1-3-22,-10 3 0,4-4 0,-6 2 0,0-3 128,41-8 0,0-2 1,1-2-174,-40 3 0,3-1 0,-2-1 0,-11 2 30,-8 2 0,-6 0 0,-1-2-30,26-10 0,4-5 0,-19 2 488,-12-2 1,-13-1-489,15-8 0,-6-5 0,-16-13 0,-12 0 0,6-30 45,-61 33 0,-19-1 1885,-65-26-1930,1 35 0,-17-1 45,-27 4 0,-16 3 453,-27-6 1,-16 4-589,-19 5 0,-14 0 90,41 18 0,-8-1 0,-3 4-30,-9 1 0,-5 1 0,-5 3-108,-14-1 1,-9-1 0,1 4 227,-9 2 0,0 2 0,-5 0-291,40 6 0,-4 1 0,1 0 1,-2 1 357,-3 2 1,-3-1-1,1 1 1,-2 0-334,-9 1 0,-1-1 1,-1 1-1,-4-1 356,1 3 0,-1 0 0,-2-2 0,0 2-23,-6 1 1,0-2-1,0 2 1,-3 1-50,39 2 0,-4 2 0,3-3 0,-4 2 0,3 1-190,-4 0 1,-1 0 0,1 0 0,-1 0-1,1 2 154,-3-2 0,-2 3 0,0-3 0,0 2 0,0 1 0,-2-1 0,-1 0 0,-2 1 0,2 1 0,-2-2-36,0 1 0,-2 0 0,0 1 0,-1 1 1,0-2-137,-1 0 1,-1 1-1,-1 1 1,-1-1-1,4 2 82,-6 0 0,1 3 0,2 0 0,0 1 1,0-1-19,-1 2 0,0-2 0,1 3 0,-1 1 0,1 1 126,1 1 0,-1 2 0,2 1 0,4 1 0,5-2 0,-5 5 0,5-2 0,6 0 0,0 1 0,12 2 0,1 0 0,-2-2 0,2 2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1-16T09:06:09.078"/>
    </inkml:context>
    <inkml:brush xml:id="br0">
      <inkml:brushProperty name="width" value="0.34286" units="cm"/>
      <inkml:brushProperty name="height" value="0.34286" units="cm"/>
      <inkml:brushProperty name="color" value="#E71224"/>
    </inkml:brush>
  </inkml:definitions>
  <inkml:trace contextRef="#ctx0" brushRef="#br0">1 557 14639,'56'-24'869,"-1"0"1,-3 2-1,0 0-374,17 1 0,-3 3-316,7-5-343,2 2 1,0 0 343,-1 2-135,-26 6 0,3-1 45,14-2 0,-2 1-90,26-7 45,-25 7 0,-2 2 45,21-3-45,-29 6 0,3 0-1684,15-1 1,-2 0 1115,25-3 568,-24 5 0,-2-1 515,20-2-560,-31 4 0,5 0 45,23-3 0,1 1 0,-21 2 0,-1 1-45,21-3 0,-2 1 45,-29 3 0,-2 1-1046,15-2 1,-2 1 1000,22-1 45,-27 2 0,-1 0 52,14 1-7,15-2-46,-30 3 1,-1 1 45,26 0-90,-30 1 0,-3 1 0,15 0 90,1 0-90,-22 0 317,7 0-227,-25 0 2162,3 2-2072,-1 3-40,-13-2-140,-1 3 3276,-11-5-3697,-3 1 0,8-3 1,2 0-1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1-16T09:06:09.078"/>
    </inkml:context>
    <inkml:brush xml:id="br0">
      <inkml:brushProperty name="width" value="0.34286" units="cm"/>
      <inkml:brushProperty name="height" value="0.34286" units="cm"/>
      <inkml:brushProperty name="color" value="#E71224"/>
    </inkml:brush>
  </inkml:definitions>
  <inkml:trace contextRef="#ctx0" brushRef="#br0">1 557 14639,'56'-24'869,"-1"0"1,-3 2-1,0 0-374,17 1 0,-3 3-316,7-5-343,2 2 1,0 0 343,-1 2-135,-26 6 0,3-1 45,14-2 0,-2 1-90,26-7 45,-25 7 0,-2 2 45,21-3-45,-29 6 0,3 0-1684,15-1 1,-2 0 1115,25-3 568,-24 5 0,-2-1 515,20-2-560,-31 4 0,5 0 45,23-3 0,1 1 0,-21 2 0,-1 1-45,21-3 0,-2 1 45,-29 3 0,-2 1-1046,15-2 1,-2 1 1000,22-1 45,-27 2 0,-1 0 52,14 1-7,15-2-46,-30 3 1,-1 1 45,26 0-90,-30 1 0,-3 1 0,15 0 90,1 0-90,-22 0 317,7 0-227,-25 0 2162,3 2-2072,-1 3-40,-13-2-140,-1 3 3276,-11-5-3697,-3 1 0,8-3 1,2 0-1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1-25T12:56:10.361"/>
    </inkml:context>
    <inkml:brush xml:id="br0">
      <inkml:brushProperty name="width" value="0.34286" units="cm"/>
      <inkml:brushProperty name="height" value="0.34286" units="cm"/>
      <inkml:brushProperty name="color" value="#E71224"/>
    </inkml:brush>
  </inkml:definitions>
  <inkml:trace contextRef="#ctx0" brushRef="#br0">8875 44 5909,'-41'-17'540,"-12"2"2108,7 10-2469,-68 0 1,-9 4 797,5 1-947,26-1 0,-15 2 0,14-1 240,-32 0-180,34-1 0,-2 2 0,5-1 0,-2 1 45,-9 1 0,-2-1-45,-2 1 0,1 0-1,-6 1 1,0 1 198,-2-1 1,-1 0-199,-6-1 0,-3 1 44,3 1 1,1 0-90,-7-2 0,-5 2 908,2-2 0,-1 2-863,-4-1 0,-3 1-45,2-1 0,-5 3-15,20 0 0,-5 1 0,7 2-30,-3-2 0,2 1 30,4 4 0,-8 0 0,7 0-30,-7 5 0,1-1 30,26-3 0,-4 2 0,-6 1 0,-18 5 0,-6 1 0,9-1-488,-7 0 1,0 2 517,15-1 0,-8 1 0,7 1-15,2 0 0,2 1 15,15-2 0,-7 2 0,2-1-30,6 1 0,0 3 0,2-1 30,-2 1 0,0 0 0,2 1-30,-2 3 0,1 1 0,2 0 15,-40 18 0,5 0 0,1 1 0,2 3 0,7 0 0,4 0 0,11-2 0,3 0-1,10-1 1,3 1 0,5-3 0,6 1 204,12-3 1,3 3-160,-34 39 0,31 18 586,33-39-676,24 30 90,39-34-180,34 17 45,5-29 0,7-4 306,-24-15 0,4-3-306,46 16 0,7-5 192,-29-17 0,3-4-147,39 12 0,11-3 30,-16-6 0,5-2 0,-6-3-746,14 4 1,0-2 715,-33-6 0,8-1 0,2 0 0,-10-4 30,1 1 0,-5-4 0,4 1-30,-3 0 0,5-2 0,2 2 0,5-1 18,-3-2 0,8-1 0,2 1 0,-2-2 0,-10 0-551,27 1 0,-10 1 0,10-2 551,-23 0 0,8-1 0,3 1 0,-2-2 0,-7 0-285,-4 1 1,-6-1 0,-1-1 0,5 3 266,21-2 0,6 0 0,2 1 0,-1-1-155,-23 0 1,-2 1 0,1-1 0,1 0 0,0 0 154,2 0 0,1-1 0,0 2 0,1-1 0,-3 0-117,1-1 0,-1 1 1,-1 0-1,0-1 1,2 2 98,4-2 0,2 1 0,-1-1 0,0 0 0,1 0 0,-1 0 0,-2-1 0,1-2 0,-1 2 0,1-1-18,2 0 0,-1 0 0,0 0 0,1-1 0,0 0 0,0 1 0,1-2 0,0 1 0,1-2 0,-3 1 18,3 0 0,-1 0 0,1-1 0,0 0 0,-2 0 0,3 1 0,-2 0 0,1 1 0,-1-1 0,2-1 0,-2 1 0,1 0 0,-1 0 0,1 0 0,0 1 0,-1-2 0,1 3 0,-3-2 0,3 1 0,-2-2 0,0 2 0,-2 0 0,0 0 0,1-2 0,-1 4 0,-2-3 0,1 1 0,-2-1 0,0 1 0,-1 1 0,-1-2 0,-2 0 0,2 0 0,-2-1 0,-1 2-5,25-3 1,-1 0 0,1-2 0,-4 1 1,-2-2 1,1 1-1,0-1 1,-3 0 20,-2-3 0,-2 2 0,0-3 0,-2 1 0,-4 0 0,-1-1 0,-1-2 0,-2 0-23,0-1 1,-1 0 0,-2-1-1,0-2-22,-8 2 0,3-2 0,-3 0 0,-1-1 128,28-8 0,0-1 1,1-1-174,-28 1 0,3 0 0,-2-1 0,-7 2 30,-6 2 0,-3-1 0,-2-1-30,19-8 0,2-5 0,-13 2 488,-8-2 1,-9 0-489,10-7 0,-3-4 0,-12-11 0,-8 0 0,5-25 45,-42 27 0,-13 0 1885,-44-22-1930,1 29 0,-11 0 45,-19 2 0,-11 3 453,-18-5 1,-11 4-589,-13 3 0,-9 1 90,28 14 0,-6 0 0,-2 3-30,-6 1 0,-3 1 0,-4 2-108,-9-1 1,-7-1 0,2 4 227,-7 2 0,0 1 0,-3 0-291,27 5 0,-3 1 0,1 0 1,-1 1 357,-3 1 1,-1 0-1,0 0 1,-1 0-334,-7 2 0,0-2 1,0 1-1,-4 0 356,2 1 0,-1 1 0,-2-1 0,0 0-23,-4 2 1,1-2-1,-1 2 1,-2 0-50,27 3 0,-3 1 0,2-3 0,-3 2 0,2 1-190,-2 0 1,-1-1 0,0 1 0,0 0-1,1 2 154,-3-2 0,-1 2 0,0-2 0,1 1 0,-1 2 0,-1-2 0,-1 1 0,-1 0 0,1 1 0,-1-1-36,-1 0 0,0 0 0,-1 2 0,0 0 1,0-2-137,-1 0 1,-1 1-1,0 1 1,-1 0-1,3 0 82,-4 1 0,0 3 0,2-1 0,-1 1 1,1-1-19,-1 2 0,0-1 0,1 1 0,-1 2 0,1 0 126,0 2 0,0 1 0,1 0 0,3 2 0,3-2 0,-3 4 0,3-1 0,4-1 0,0 1 0,9 2 0,0 0 0,-2-2 0,3 2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1-25T12:56:50.668"/>
    </inkml:context>
    <inkml:brush xml:id="br0">
      <inkml:brushProperty name="width" value="0.34286" units="cm"/>
      <inkml:brushProperty name="height" value="0.34286" units="cm"/>
      <inkml:brushProperty name="color" value="#E71224"/>
    </inkml:brush>
  </inkml:definitions>
  <inkml:trace contextRef="#ctx0" brushRef="#br0">8875 44 5909,'-41'-17'540,"-12"2"2108,7 10-2469,-68 0 1,-9 4 797,5 1-947,26-1 0,-15 2 0,14-1 240,-32 0-180,34-1 0,-2 2 0,5-1 0,-2 1 45,-9 1 0,-2-1-45,-2 1 0,1 0-1,-6 1 1,0 1 198,-2-1 1,-1 0-199,-6-1 0,-3 1 44,3 1 1,1 0-90,-7-2 0,-5 2 908,2-2 0,-1 2-863,-4-1 0,-3 1-45,2-1 0,-5 3-15,20 0 0,-5 1 0,7 2-30,-3-2 0,2 1 30,4 4 0,-8 0 0,7 0-30,-7 5 0,1-1 30,26-3 0,-4 2 0,-6 1 0,-18 5 0,-6 1 0,9-1-488,-7 0 1,0 2 517,15-1 0,-8 1 0,7 1-15,2 0 0,2 1 15,15-2 0,-7 2 0,2-1-30,6 1 0,0 3 0,2-1 30,-2 1 0,0 0 0,2 1-30,-2 3 0,1 1 0,2 0 15,-40 18 0,5 0 0,1 1 0,2 3 0,7 0 0,4 0 0,11-2 0,3 0-1,10-1 1,3 1 0,5-3 0,6 1 204,12-3 1,3 3-160,-34 39 0,31 18 586,33-39-676,24 30 90,39-34-180,34 17 45,5-29 0,7-4 306,-24-15 0,4-3-306,46 16 0,7-5 192,-29-17 0,3-4-147,39 12 0,11-3 30,-16-6 0,5-2 0,-6-3-746,14 4 1,0-2 715,-33-6 0,8-1 0,2 0 0,-10-4 30,1 1 0,-5-4 0,4 1-30,-3 0 0,5-2 0,2 2 0,5-1 18,-3-2 0,8-1 0,2 1 0,-2-2 0,-10 0-551,27 1 0,-10 1 0,10-2 551,-23 0 0,8-1 0,3 1 0,-2-2 0,-7 0-285,-4 1 1,-6-1 0,-1-1 0,5 3 266,21-2 0,6 0 0,2 1 0,-1-1-155,-23 0 1,-2 1 0,1-1 0,1 0 0,0 0 154,2 0 0,1-1 0,0 2 0,1-1 0,-3 0-117,1-1 0,-1 1 1,-1 0-1,0-1 1,2 2 98,4-2 0,2 1 0,-1-1 0,0 0 0,1 0 0,-1 0 0,-2-1 0,1-2 0,-1 2 0,1-1-18,2 0 0,-1 0 0,0 0 0,1-1 0,0 0 0,0 1 0,1-2 0,0 1 0,1-2 0,-3 1 18,3 0 0,-1 0 0,1-1 0,0 0 0,-2 0 0,3 1 0,-2 0 0,1 1 0,-1-1 0,2-1 0,-2 1 0,1 0 0,-1 0 0,1 0 0,0 1 0,-1-2 0,1 3 0,-3-2 0,3 1 0,-2-2 0,0 2 0,-2 0 0,0 0 0,1-2 0,-1 4 0,-2-3 0,1 1 0,-2-1 0,0 1 0,-1 1 0,-1-2 0,-2 0 0,2 0 0,-2-1 0,-1 2-5,25-3 1,-1 0 0,1-2 0,-4 1 1,-2-2 1,1 1-1,0-1 1,-3 0 20,-2-3 0,-2 2 0,0-3 0,-2 1 0,-4 0 0,-1-1 0,-1-2 0,-2 0-23,0-1 1,-1 0 0,-2-1-1,0-2-22,-8 2 0,3-2 0,-3 0 0,-1-1 128,28-8 0,0-1 1,1-1-174,-28 1 0,3 0 0,-2-1 0,-7 2 30,-6 2 0,-3-1 0,-2-1-30,19-8 0,2-5 0,-13 2 488,-8-2 1,-9 0-489,10-7 0,-3-4 0,-12-11 0,-8 0 0,5-25 45,-42 27 0,-13 0 1885,-44-22-1930,1 29 0,-11 0 45,-19 2 0,-11 3 453,-18-5 1,-11 4-589,-13 3 0,-9 1 90,28 14 0,-6 0 0,-2 3-30,-6 1 0,-3 1 0,-4 2-108,-9-1 1,-7-1 0,2 4 227,-7 2 0,0 1 0,-3 0-291,27 5 0,-3 1 0,1 0 1,-1 1 357,-3 1 1,-1 0-1,0 0 1,-1 0-334,-7 2 0,0-2 1,0 1-1,-4 0 356,2 1 0,-1 1 0,-2-1 0,0 0-23,-4 2 1,1-2-1,-1 2 1,-2 0-50,27 3 0,-3 1 0,2-3 0,-3 2 0,2 1-190,-2 0 1,-1-1 0,0 1 0,0 0-1,1 2 154,-3-2 0,-1 2 0,0-2 0,1 1 0,-1 2 0,-1-2 0,-1 1 0,-1 0 0,1 1 0,-1-1-36,-1 0 0,0 0 0,-1 2 0,0 0 1,0-2-137,-1 0 1,-1 1-1,0 1 1,-1 0-1,3 0 82,-4 1 0,0 3 0,2-1 0,-1 1 1,1-1-19,-1 2 0,0-1 0,1 1 0,-1 2 0,1 0 126,0 2 0,0 1 0,1 0 0,3 2 0,3-2 0,-3 4 0,3-1 0,4-1 0,0 1 0,9 2 0,0 0 0,-2-2 0,3 2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1-25T12:56:53.244"/>
    </inkml:context>
    <inkml:brush xml:id="br0">
      <inkml:brushProperty name="width" value="0.34286" units="cm"/>
      <inkml:brushProperty name="height" value="0.34286" units="cm"/>
      <inkml:brushProperty name="color" value="#E71224"/>
    </inkml:brush>
  </inkml:definitions>
  <inkml:trace contextRef="#ctx0" brushRef="#br0">8875 44 5909,'-41'-17'540,"-12"2"2108,7 10-2469,-68 0 1,-9 4 797,5 1-947,26-1 0,-15 2 0,14-1 240,-32 0-180,34-1 0,-2 2 0,5-1 0,-2 1 45,-9 1 0,-2-1-45,-2 1 0,1 0-1,-6 1 1,0 1 198,-2-1 1,-1 0-199,-6-1 0,-3 1 44,3 1 1,1 0-90,-7-2 0,-5 2 908,2-2 0,-1 2-863,-4-1 0,-3 1-45,2-1 0,-5 3-15,20 0 0,-5 1 0,7 2-30,-3-2 0,2 1 30,4 4 0,-8 0 0,7 0-30,-7 5 0,1-1 30,26-3 0,-4 2 0,-6 1 0,-18 5 0,-6 1 0,9-1-488,-7 0 1,0 2 517,15-1 0,-8 1 0,7 1-15,2 0 0,2 1 15,15-2 0,-7 2 0,2-1-30,6 1 0,0 3 0,2-1 30,-2 1 0,0 0 0,2 1-30,-2 3 0,1 1 0,2 0 15,-40 18 0,5 0 0,1 1 0,2 3 0,7 0 0,4 0 0,11-2 0,3 0-1,10-1 1,3 1 0,5-3 0,6 1 204,12-3 1,3 3-160,-34 39 0,31 18 586,33-39-676,24 30 90,39-34-180,34 17 45,5-29 0,7-4 306,-24-15 0,4-3-306,46 16 0,7-5 192,-29-17 0,3-4-147,39 12 0,11-3 30,-16-6 0,5-2 0,-6-3-746,14 4 1,0-2 715,-33-6 0,8-1 0,2 0 0,-10-4 30,1 1 0,-5-4 0,4 1-30,-3 0 0,5-2 0,2 2 0,5-1 18,-3-2 0,8-1 0,2 1 0,-2-2 0,-10 0-551,27 1 0,-10 1 0,10-2 551,-23 0 0,8-1 0,3 1 0,-2-2 0,-7 0-285,-4 1 1,-6-1 0,-1-1 0,5 3 266,21-2 0,6 0 0,2 1 0,-1-1-155,-23 0 1,-2 1 0,1-1 0,1 0 0,0 0 154,2 0 0,1-1 0,0 2 0,1-1 0,-3 0-117,1-1 0,-1 1 1,-1 0-1,0-1 1,2 2 98,4-2 0,2 1 0,-1-1 0,0 0 0,1 0 0,-1 0 0,-2-1 0,1-2 0,-1 2 0,1-1-18,2 0 0,-1 0 0,0 0 0,1-1 0,0 0 0,0 1 0,1-2 0,0 1 0,1-2 0,-3 1 18,3 0 0,-1 0 0,1-1 0,0 0 0,-2 0 0,3 1 0,-2 0 0,1 1 0,-1-1 0,2-1 0,-2 1 0,1 0 0,-1 0 0,1 0 0,0 1 0,-1-2 0,1 3 0,-3-2 0,3 1 0,-2-2 0,0 2 0,-2 0 0,0 0 0,1-2 0,-1 4 0,-2-3 0,1 1 0,-2-1 0,0 1 0,-1 1 0,-1-2 0,-2 0 0,2 0 0,-2-1 0,-1 2-5,25-3 1,-1 0 0,1-2 0,-4 1 1,-2-2 1,1 1-1,0-1 1,-3 0 20,-2-3 0,-2 2 0,0-3 0,-2 1 0,-4 0 0,-1-1 0,-1-2 0,-2 0-23,0-1 1,-1 0 0,-2-1-1,0-2-22,-8 2 0,3-2 0,-3 0 0,-1-1 128,28-8 0,0-1 1,1-1-174,-28 1 0,3 0 0,-2-1 0,-7 2 30,-6 2 0,-3-1 0,-2-1-30,19-8 0,2-5 0,-13 2 488,-8-2 1,-9 0-489,10-7 0,-3-4 0,-12-11 0,-8 0 0,5-25 45,-42 27 0,-13 0 1885,-44-22-1930,1 29 0,-11 0 45,-19 2 0,-11 3 453,-18-5 1,-11 4-589,-13 3 0,-9 1 90,28 14 0,-6 0 0,-2 3-30,-6 1 0,-3 1 0,-4 2-108,-9-1 1,-7-1 0,2 4 227,-7 2 0,0 1 0,-3 0-291,27 5 0,-3 1 0,1 0 1,-1 1 357,-3 1 1,-1 0-1,0 0 1,-1 0-334,-7 2 0,0-2 1,0 1-1,-4 0 356,2 1 0,-1 1 0,-2-1 0,0 0-23,-4 2 1,1-2-1,-1 2 1,-2 0-50,27 3 0,-3 1 0,2-3 0,-3 2 0,2 1-190,-2 0 1,-1-1 0,0 1 0,0 0-1,1 2 154,-3-2 0,-1 2 0,0-2 0,1 1 0,-1 2 0,-1-2 0,-1 1 0,-1 0 0,1 1 0,-1-1-36,-1 0 0,0 0 0,-1 2 0,0 0 1,0-2-137,-1 0 1,-1 1-1,0 1 1,-1 0-1,3 0 82,-4 1 0,0 3 0,2-1 0,-1 1 1,1-1-19,-1 2 0,0-1 0,1 1 0,-1 2 0,1 0 126,0 2 0,0 1 0,1 0 0,3 2 0,3-2 0,-3 4 0,3-1 0,4-1 0,0 1 0,9 2 0,0 0 0,-2-2 0,3 2 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1-25T12:59:26.807"/>
    </inkml:context>
    <inkml:brush xml:id="br0">
      <inkml:brushProperty name="width" value="0.34286" units="cm"/>
      <inkml:brushProperty name="height" value="0.34286" units="cm"/>
      <inkml:brushProperty name="color" value="#E71224"/>
    </inkml:brush>
  </inkml:definitions>
  <inkml:trace contextRef="#ctx0" brushRef="#br0">12873 48 5909,'-60'-18'540,"-17"1"2108,10 11-2469,-97 2 1,-16 2 797,10 2-947,36-1 0,-20 2 0,18-1 240,-46 0-180,51-1 0,-4 2 0,7-1 0,-2 2 45,-15 0 0,0-2-45,-4 3 0,0-1-1,-8 2 1,1-1 198,-3 1 1,-2-1-199,-10-1 0,-2 2 44,3 0 1,2 0-90,-11-1 0,-6 1 908,2-2 0,-1 3-863,-7-2 0,-2 1-45,1 0 0,-6 2-15,27 0 0,-6 3 0,10 0-30,-4-1 0,3 1 30,6 4 0,-12 0 0,9 0-30,-9 5 0,3 1 30,35-5 0,-4 2 0,-10 2 0,-26 4 0,-7 3 0,12-2-488,-12 0 1,3 2 517,19-1 0,-9 2 0,9-1-15,3 3 0,3-1 15,21-2 0,-10 2 0,4-1-30,8 2 0,1 2 0,1 0 30,-2 1 0,0 0 0,2 1-30,-2 3 0,3 1 0,0 0 15,-56 20 0,6 0 0,2 1 0,4 4 0,8-1 0,8 0 0,15-2 0,4 0-1,14-1 1,5 1 0,7-3 0,9 1 204,18-3 1,3 3-160,-47 43 0,43 19 586,48-42-676,35 33 90,57-39-180,49 21 45,7-33 0,10-4 306,-35-17 0,8-3-306,64 17 0,12-5 192,-43-18 0,4-5-147,58 14 0,15-4 30,-24-7 0,8-2 0,-8-4-746,20 6 1,-1-3 715,-47-7 0,11-1 0,3 1 0,-12-5 30,-2 1 0,-6-4 0,6 1-30,-4-1 0,6-1 0,4 2 0,7-2 18,-5-1 0,13-2 0,2 1 0,-3-1 0,-14 0-551,38 0 0,-13 1 0,14-2 551,-34 1 0,11-2 0,6 1 0,-3-2 0,-11 0-285,-5 2 1,-10-2 0,1-1 0,5 3 266,31-2 0,9 0 0,2 1 0,0-1-155,-35 1 1,-1 0 0,0-1 0,2 0 0,0 0 154,3 0 0,1-1 0,1 2 0,0 0 0,-3-1-117,0-1 0,-1 1 1,-1 0-1,0-1 1,3 2 98,6-2 0,2 1 0,-1-1 0,0 0 0,2 0 0,-2 0 0,-3-1 0,1-2 0,-1 2 0,2-2-18,3 1 0,-2 0 0,0 0 0,1-2 0,1 1 0,0 1 0,1-2 0,-1 0 0,2-1 0,-3 0 18,3 1 0,-1-1 0,2 1 0,-2-3 0,0 3 0,2-1 0,-2 1 0,1 0 0,-1-1 0,4 0 0,-4 1 0,1 0 0,-1-1 0,1 1 0,1 0 0,-2-1 0,0 3 0,-2-3 0,3 2 0,-2-2 0,0 1 0,-4 1 0,1-1 0,0 0 0,1 2 0,-5-3 0,2 3 0,-2-3 0,-1 2 0,-1 1 0,-1-3 0,-4 1 0,3 0 0,-3-2 0,-1 3-5,36-4 1,0 0 0,-1-1 0,-3 0 1,-5-1 1,2 0-1,-1-1 1,-2 0 20,-5-3 0,-3 1 0,2-2 0,-4 1 0,-6 0 0,-1-2 0,-2-1 0,-2 0-23,-1-2 1,-1 0 0,-3 0-1,-1-3-22,-10 3 0,4-4 0,-5 2 0,-1-3 128,40-7 0,1-1 1,1-3-174,-40 3 0,3-1 0,-2-1 0,-10 2 30,-9 2 0,-5 0 0,-1-2-30,25-9 0,4-4 0,-18 1 488,-12-2 1,-14 0-489,16-8 0,-6-4 0,-16-12 0,-12 0 0,7-28 45,-61 31 0,-19-1 1885,-63-24-1930,1 32 0,-17-1 45,-26 3 0,-16 4 453,-27-7 1,-16 5-589,-18 4 0,-13 0 90,39 17 0,-7-2 0,-4 4-30,-8 1 0,-5 1 0,-5 3-108,-14-1 1,-8-1 0,0 3 227,-8 3 0,-1 1 0,-4 0-291,39 6 0,-4 0 0,1 1 1,-2 0 357,-3 2 1,-3 0-1,1 0 1,-2 0-334,-9 2 0,0-2 1,-2 1-1,-4-1 356,2 3 0,-2 0 0,-1-2 0,-1 2-23,-5 1 1,-1-2-1,1 2 1,-4 1-50,39 2 0,-4 1 0,3-2 0,-4 2 0,3 0-190,-4 0 1,-1 1 0,1-1 0,-1 1-1,1 1 154,-3-1 0,-2 2 0,1-3 0,-1 2 0,0 2 0,-2-2 0,-1 0 0,-2 1 0,2 1 0,-1-1-36,-1 0 0,-2 0 0,0 1 0,0 1 1,-1-2-137,-1 1 1,-1 0-1,0 1 1,-2-1-1,4 2 82,-5 0 0,0 2 0,2 1 0,0 0 1,1 0-19,-2 1 0,0-1 0,2 2 0,-2 2 0,1 0 126,2 1 0,-2 2 0,2 1 0,4 0 0,5-1 0,-4 5 0,4-3 0,6 1 0,0 1 0,12 1 0,0 0 0,-1-1 0,2 1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F2820D-E623-6C47-9291-E19C5C71C486}" type="datetimeFigureOut">
              <a:rPr lang="en-US" smtClean="0"/>
              <a:t>1/25/20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CA77E8-94EA-E14F-929D-71204F7AB1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5011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77848" y="2045110"/>
            <a:ext cx="9948942" cy="141115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5696" y="3730572"/>
            <a:ext cx="8193247" cy="168241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8D8A2-2290-634D-8702-F67B02C40F38}" type="datetimeFigureOut">
              <a:rPr lang="en-US" smtClean="0"/>
              <a:t>1/25/20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11BB3-C425-9043-9B9E-C4D37EB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51501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8D8A2-2290-634D-8702-F67B02C40F38}" type="datetimeFigureOut">
              <a:rPr lang="en-US" smtClean="0"/>
              <a:t>1/25/20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11BB3-C425-9043-9B9E-C4D37EB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54796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485862" y="263640"/>
            <a:ext cx="2633544" cy="561719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85232" y="263640"/>
            <a:ext cx="7705553" cy="561719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8D8A2-2290-634D-8702-F67B02C40F38}" type="datetimeFigureOut">
              <a:rPr lang="en-US" smtClean="0"/>
              <a:t>1/25/20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11BB3-C425-9043-9B9E-C4D37EB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99537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8D8A2-2290-634D-8702-F67B02C40F38}" type="datetimeFigureOut">
              <a:rPr lang="en-US" smtClean="0"/>
              <a:t>1/25/20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11BB3-C425-9043-9B9E-C4D37EB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8700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4586" y="4230421"/>
            <a:ext cx="9948942" cy="1307529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24586" y="2790311"/>
            <a:ext cx="9948942" cy="144011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8D8A2-2290-634D-8702-F67B02C40F38}" type="datetimeFigureOut">
              <a:rPr lang="en-US" smtClean="0"/>
              <a:t>1/25/20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11BB3-C425-9043-9B9E-C4D37EB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23632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5232" y="1536119"/>
            <a:ext cx="5169548" cy="434471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49858" y="1536119"/>
            <a:ext cx="5169548" cy="434471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8D8A2-2290-634D-8702-F67B02C40F38}" type="datetimeFigureOut">
              <a:rPr lang="en-US" smtClean="0"/>
              <a:t>1/25/20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11BB3-C425-9043-9B9E-C4D37EB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349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5232" y="1473637"/>
            <a:ext cx="5171581" cy="61414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5232" y="2087779"/>
            <a:ext cx="5171581" cy="379305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45794" y="1473637"/>
            <a:ext cx="5173613" cy="61414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45794" y="2087779"/>
            <a:ext cx="5173613" cy="379305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8D8A2-2290-634D-8702-F67B02C40F38}" type="datetimeFigureOut">
              <a:rPr lang="en-US" smtClean="0"/>
              <a:t>1/25/20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11BB3-C425-9043-9B9E-C4D37EB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01520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8D8A2-2290-634D-8702-F67B02C40F38}" type="datetimeFigureOut">
              <a:rPr lang="en-US" smtClean="0"/>
              <a:t>1/25/20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11BB3-C425-9043-9B9E-C4D37EB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4334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8D8A2-2290-634D-8702-F67B02C40F38}" type="datetimeFigureOut">
              <a:rPr lang="en-US" smtClean="0"/>
              <a:t>1/25/20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11BB3-C425-9043-9B9E-C4D37EB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9133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5233" y="262116"/>
            <a:ext cx="3850745" cy="111551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6188" y="262116"/>
            <a:ext cx="6543218" cy="561871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5233" y="1377630"/>
            <a:ext cx="3850745" cy="450320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8D8A2-2290-634D-8702-F67B02C40F38}" type="datetimeFigureOut">
              <a:rPr lang="en-US" smtClean="0"/>
              <a:t>1/25/20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11BB3-C425-9043-9B9E-C4D37EB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08141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94191" y="4608354"/>
            <a:ext cx="7022783" cy="54404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94191" y="588236"/>
            <a:ext cx="7022783" cy="395001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94191" y="5152397"/>
            <a:ext cx="7022783" cy="77263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8D8A2-2290-634D-8702-F67B02C40F38}" type="datetimeFigureOut">
              <a:rPr lang="en-US" smtClean="0"/>
              <a:t>1/25/20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11BB3-C425-9043-9B9E-C4D37EB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8752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5232" y="263640"/>
            <a:ext cx="10534174" cy="10972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5232" y="1536119"/>
            <a:ext cx="10534174" cy="43447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85232" y="6101803"/>
            <a:ext cx="2731082" cy="3505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E8D8A2-2290-634D-8702-F67B02C40F38}" type="datetimeFigureOut">
              <a:rPr lang="en-US" smtClean="0"/>
              <a:t>1/25/20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99085" y="6101803"/>
            <a:ext cx="3706469" cy="3505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88324" y="6101803"/>
            <a:ext cx="2731082" cy="3505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011BB3-C425-9043-9B9E-C4D37EB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9943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customXml" Target="../ink/ink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f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customXml" Target="../ink/ink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customXml" Target="../ink/ink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customXml" Target="../ink/ink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customXml" Target="../ink/ink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customXml" Target="../ink/ink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7" Type="http://schemas.openxmlformats.org/officeDocument/2006/relationships/image" Target="../media/image8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tif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tif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tif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tif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jpg"/><Relationship Id="rId7" Type="http://schemas.openxmlformats.org/officeDocument/2006/relationships/image" Target="../media/image14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6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customXml" Target="../ink/ink2.xml"/><Relationship Id="rId3" Type="http://schemas.openxmlformats.org/officeDocument/2006/relationships/image" Target="../media/image16.png"/><Relationship Id="rId7" Type="http://schemas.openxmlformats.org/officeDocument/2006/relationships/image" Target="../media/image8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7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6.png"/><Relationship Id="rId7" Type="http://schemas.openxmlformats.org/officeDocument/2006/relationships/image" Target="../media/image6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21.png"/><Relationship Id="rId4" Type="http://schemas.openxmlformats.org/officeDocument/2006/relationships/customXml" Target="../ink/ink3.xml"/><Relationship Id="rId9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customXml" Target="../ink/ink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7FD5411-710D-7748-9A88-75AA7F7BFEB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969" y="2381"/>
            <a:ext cx="11696700" cy="657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0883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photo, white, racket, court&#10;&#10;Description automatically generated">
            <a:extLst>
              <a:ext uri="{FF2B5EF4-FFF2-40B4-BE49-F238E27FC236}">
                <a16:creationId xmlns:a16="http://schemas.microsoft.com/office/drawing/2014/main" id="{D0770D6B-289C-7D40-9F67-3A4AB035AB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1696700" cy="6578600"/>
          </a:xfrm>
          <a:prstGeom prst="rect">
            <a:avLst/>
          </a:prstGeom>
        </p:spPr>
      </p:pic>
      <p:pic>
        <p:nvPicPr>
          <p:cNvPr id="8" name="Picture 7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00734A47-0A52-5140-B324-500EB7A522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549" y="447870"/>
            <a:ext cx="6232848" cy="1115694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B82EB45-53EE-3E4B-9098-984ADA07292A}"/>
              </a:ext>
            </a:extLst>
          </p:cNvPr>
          <p:cNvSpPr txBox="1">
            <a:spLocks/>
          </p:cNvSpPr>
          <p:nvPr/>
        </p:nvSpPr>
        <p:spPr>
          <a:xfrm>
            <a:off x="686832" y="602668"/>
            <a:ext cx="10534174" cy="53780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4400" b="1" dirty="0" err="1">
                <a:latin typeface="Century Gothic" panose="020B0502020202020204" pitchFamily="34" charset="0"/>
                <a:ea typeface="Century Gothic" charset="0"/>
                <a:cs typeface="Avenir Heavy"/>
              </a:rPr>
              <a:t>Everyone</a:t>
            </a:r>
            <a:r>
              <a:rPr lang="nb-NO" sz="4400" b="1" dirty="0">
                <a:latin typeface="Century Gothic" panose="020B0502020202020204" pitchFamily="34" charset="0"/>
                <a:ea typeface="Century Gothic" charset="0"/>
                <a:cs typeface="Avenir Heavy"/>
              </a:rPr>
              <a:t> in an HDR?</a:t>
            </a:r>
          </a:p>
          <a:p>
            <a:pPr marL="0" indent="0">
              <a:buNone/>
            </a:pPr>
            <a:endParaRPr lang="nb-NO" sz="4400" b="1" dirty="0">
              <a:solidFill>
                <a:schemeClr val="bg1"/>
              </a:solidFill>
              <a:latin typeface="Century Gothic" panose="020B0502020202020204" pitchFamily="34" charset="0"/>
              <a:ea typeface="Century Gothic" charset="0"/>
              <a:cs typeface="Avenir Heavy"/>
            </a:endParaRPr>
          </a:p>
          <a:p>
            <a:pPr marL="400050" lvl="1" indent="0">
              <a:buNone/>
            </a:pPr>
            <a:r>
              <a:rPr lang="nb-NO" sz="4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•	High Definition </a:t>
            </a:r>
            <a:r>
              <a:rPr lang="nb-NO" sz="4000" b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Relationship</a:t>
            </a:r>
            <a:endParaRPr lang="nb-NO" sz="40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marL="400050" lvl="1" indent="0">
              <a:buNone/>
            </a:pPr>
            <a:r>
              <a:rPr lang="nb-NO" sz="4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                       </a:t>
            </a:r>
            <a:r>
              <a:rPr lang="nb-NO" sz="4000" dirty="0">
                <a:solidFill>
                  <a:schemeClr val="bg1"/>
                </a:solidFill>
                <a:latin typeface="Century Gothic" panose="020B0502020202020204" pitchFamily="34" charset="0"/>
              </a:rPr>
              <a:t>OR</a:t>
            </a:r>
          </a:p>
          <a:p>
            <a:pPr marL="400050" lvl="1" indent="0">
              <a:buNone/>
            </a:pPr>
            <a:r>
              <a:rPr lang="nb-NO" sz="4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•	</a:t>
            </a:r>
            <a:r>
              <a:rPr lang="nb-NO" sz="4000" b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Healthy</a:t>
            </a:r>
            <a:r>
              <a:rPr lang="nb-NO" sz="4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nb-NO" sz="4000" b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Discipling</a:t>
            </a:r>
            <a:r>
              <a:rPr lang="nb-NO" sz="4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nb-NO" sz="4000" b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Relationship</a:t>
            </a:r>
            <a:r>
              <a:rPr lang="nb-NO" sz="4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</a:p>
          <a:p>
            <a:endParaRPr lang="nb-NO" sz="44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endParaRPr lang="nb-NO" sz="44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B762D223-B26D-5B49-8261-0AF4BCDE3FF0}"/>
                  </a:ext>
                </a:extLst>
              </p14:cNvPr>
              <p14:cNvContentPartPr/>
              <p14:nvPr/>
            </p14:nvContentPartPr>
            <p14:xfrm>
              <a:off x="4905820" y="1350987"/>
              <a:ext cx="1309320" cy="200520"/>
            </p14:xfrm>
          </p:contentPart>
        </mc:Choice>
        <mc:Fallback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B762D223-B26D-5B49-8261-0AF4BCDE3FF0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844260" y="1289427"/>
                <a:ext cx="1432440" cy="3236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5482607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photo, white, racket, court&#10;&#10;Description automatically generated">
            <a:extLst>
              <a:ext uri="{FF2B5EF4-FFF2-40B4-BE49-F238E27FC236}">
                <a16:creationId xmlns:a16="http://schemas.microsoft.com/office/drawing/2014/main" id="{D0770D6B-289C-7D40-9F67-3A4AB035AB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9" y="2381"/>
            <a:ext cx="11696700" cy="6578600"/>
          </a:xfrm>
          <a:prstGeom prst="rect">
            <a:avLst/>
          </a:prstGeom>
        </p:spPr>
      </p:pic>
      <p:pic>
        <p:nvPicPr>
          <p:cNvPr id="6" name="Picture 5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906A72B6-7D59-DB4D-B008-1CF6B035F6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42" y="609087"/>
            <a:ext cx="10110353" cy="1014440"/>
          </a:xfrm>
          <a:prstGeom prst="rect">
            <a:avLst/>
          </a:prstGeom>
        </p:spPr>
      </p:pic>
      <p:pic>
        <p:nvPicPr>
          <p:cNvPr id="7" name="Picture 6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F1919E59-AE8A-7144-97E2-0AE05E1935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41" y="1402309"/>
            <a:ext cx="3733879" cy="971021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B82EB45-53EE-3E4B-9098-984ADA07292A}"/>
              </a:ext>
            </a:extLst>
          </p:cNvPr>
          <p:cNvSpPr txBox="1">
            <a:spLocks/>
          </p:cNvSpPr>
          <p:nvPr/>
        </p:nvSpPr>
        <p:spPr>
          <a:xfrm>
            <a:off x="901700" y="752184"/>
            <a:ext cx="10083800" cy="525679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4600" b="1" dirty="0">
                <a:latin typeface="Century Gothic" panose="020B0502020202020204" pitchFamily="34" charset="0"/>
                <a:ea typeface="Century Gothic" charset="0"/>
                <a:cs typeface="Avenir Next Medium"/>
              </a:rPr>
              <a:t>A </a:t>
            </a:r>
            <a:r>
              <a:rPr lang="nb-NO" sz="4600" b="1" dirty="0" err="1">
                <a:latin typeface="Century Gothic" panose="020B0502020202020204" pitchFamily="34" charset="0"/>
                <a:ea typeface="Century Gothic" charset="0"/>
                <a:cs typeface="Avenir Next Medium"/>
              </a:rPr>
              <a:t>Healthy</a:t>
            </a:r>
            <a:r>
              <a:rPr lang="nb-NO" sz="4600" b="1" dirty="0"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600" b="1" dirty="0" err="1">
                <a:latin typeface="Century Gothic" panose="020B0502020202020204" pitchFamily="34" charset="0"/>
                <a:ea typeface="Century Gothic" charset="0"/>
                <a:cs typeface="Avenir Next Medium"/>
              </a:rPr>
              <a:t>Discipling</a:t>
            </a:r>
            <a:r>
              <a:rPr lang="nb-NO" sz="4600" b="1" dirty="0"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600" b="1" dirty="0" err="1">
                <a:latin typeface="Century Gothic" panose="020B0502020202020204" pitchFamily="34" charset="0"/>
                <a:ea typeface="Century Gothic" charset="0"/>
                <a:cs typeface="Avenir Next Medium"/>
              </a:rPr>
              <a:t>Relationship</a:t>
            </a:r>
            <a:r>
              <a:rPr lang="nb-NO" sz="46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600" b="1" dirty="0">
                <a:latin typeface="Century Gothic" panose="020B0502020202020204" pitchFamily="34" charset="0"/>
                <a:ea typeface="Century Gothic" charset="0"/>
                <a:cs typeface="Avenir Next Medium"/>
              </a:rPr>
              <a:t>(HDR) is …</a:t>
            </a:r>
            <a:endParaRPr lang="en-US" sz="4800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69650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photo, white, racket, court&#10;&#10;Description automatically generated">
            <a:extLst>
              <a:ext uri="{FF2B5EF4-FFF2-40B4-BE49-F238E27FC236}">
                <a16:creationId xmlns:a16="http://schemas.microsoft.com/office/drawing/2014/main" id="{D0770D6B-289C-7D40-9F67-3A4AB035AB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9" y="2381"/>
            <a:ext cx="11696700" cy="6578600"/>
          </a:xfrm>
          <a:prstGeom prst="rect">
            <a:avLst/>
          </a:prstGeom>
        </p:spPr>
      </p:pic>
      <p:pic>
        <p:nvPicPr>
          <p:cNvPr id="6" name="Picture 5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906A72B6-7D59-DB4D-B008-1CF6B035F6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42" y="609087"/>
            <a:ext cx="10110353" cy="1014440"/>
          </a:xfrm>
          <a:prstGeom prst="rect">
            <a:avLst/>
          </a:prstGeom>
        </p:spPr>
      </p:pic>
      <p:pic>
        <p:nvPicPr>
          <p:cNvPr id="7" name="Picture 6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F1919E59-AE8A-7144-97E2-0AE05E1935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41" y="1402309"/>
            <a:ext cx="3733879" cy="971021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B82EB45-53EE-3E4B-9098-984ADA07292A}"/>
              </a:ext>
            </a:extLst>
          </p:cNvPr>
          <p:cNvSpPr txBox="1">
            <a:spLocks/>
          </p:cNvSpPr>
          <p:nvPr/>
        </p:nvSpPr>
        <p:spPr>
          <a:xfrm>
            <a:off x="901700" y="752184"/>
            <a:ext cx="10083800" cy="525679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4600" b="1" dirty="0">
                <a:latin typeface="Century Gothic" panose="020B0502020202020204" pitchFamily="34" charset="0"/>
                <a:ea typeface="Century Gothic" charset="0"/>
                <a:cs typeface="Avenir Next Medium"/>
              </a:rPr>
              <a:t>A </a:t>
            </a:r>
            <a:r>
              <a:rPr lang="nb-NO" sz="4600" b="1" dirty="0" err="1">
                <a:latin typeface="Century Gothic" panose="020B0502020202020204" pitchFamily="34" charset="0"/>
                <a:ea typeface="Century Gothic" charset="0"/>
                <a:cs typeface="Avenir Next Medium"/>
              </a:rPr>
              <a:t>Healthy</a:t>
            </a:r>
            <a:r>
              <a:rPr lang="nb-NO" sz="4600" b="1" dirty="0"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600" b="1" dirty="0" err="1">
                <a:latin typeface="Century Gothic" panose="020B0502020202020204" pitchFamily="34" charset="0"/>
                <a:ea typeface="Century Gothic" charset="0"/>
                <a:cs typeface="Avenir Next Medium"/>
              </a:rPr>
              <a:t>Discipling</a:t>
            </a:r>
            <a:r>
              <a:rPr lang="nb-NO" sz="4600" b="1" dirty="0"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600" b="1" dirty="0" err="1">
                <a:latin typeface="Century Gothic" panose="020B0502020202020204" pitchFamily="34" charset="0"/>
                <a:ea typeface="Century Gothic" charset="0"/>
                <a:cs typeface="Avenir Next Medium"/>
              </a:rPr>
              <a:t>Relationship</a:t>
            </a:r>
            <a:r>
              <a:rPr lang="nb-NO" sz="46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600" b="1" dirty="0">
                <a:latin typeface="Century Gothic" panose="020B0502020202020204" pitchFamily="34" charset="0"/>
                <a:ea typeface="Century Gothic" charset="0"/>
                <a:cs typeface="Avenir Next Medium"/>
              </a:rPr>
              <a:t>(HDR) is …</a:t>
            </a:r>
            <a:endParaRPr lang="en-US" sz="4800" b="1" dirty="0">
              <a:latin typeface="Century Gothic" panose="020B0502020202020204" pitchFamily="34" charset="0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2C4485A-EF9D-6142-BF97-0858FC7F7E33}"/>
              </a:ext>
            </a:extLst>
          </p:cNvPr>
          <p:cNvSpPr txBox="1">
            <a:spLocks/>
          </p:cNvSpPr>
          <p:nvPr/>
        </p:nvSpPr>
        <p:spPr>
          <a:xfrm>
            <a:off x="901700" y="2583366"/>
            <a:ext cx="9860161" cy="324781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5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“a loving and safe relationship in which we are taught and held to account.”</a:t>
            </a:r>
          </a:p>
        </p:txBody>
      </p:sp>
    </p:spTree>
    <p:extLst>
      <p:ext uri="{BB962C8B-B14F-4D97-AF65-F5344CB8AC3E}">
        <p14:creationId xmlns:p14="http://schemas.microsoft.com/office/powerpoint/2010/main" val="7891818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photo, white, racket, court&#10;&#10;Description automatically generated">
            <a:extLst>
              <a:ext uri="{FF2B5EF4-FFF2-40B4-BE49-F238E27FC236}">
                <a16:creationId xmlns:a16="http://schemas.microsoft.com/office/drawing/2014/main" id="{D0770D6B-289C-7D40-9F67-3A4AB035AB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9" y="2381"/>
            <a:ext cx="11696700" cy="6578600"/>
          </a:xfrm>
          <a:prstGeom prst="rect">
            <a:avLst/>
          </a:prstGeom>
        </p:spPr>
      </p:pic>
      <p:pic>
        <p:nvPicPr>
          <p:cNvPr id="6" name="Picture 5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099EDBF8-7E3D-1F4E-834F-5903A554E1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636" y="578499"/>
            <a:ext cx="5396278" cy="1097902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B82EB45-53EE-3E4B-9098-984ADA07292A}"/>
              </a:ext>
            </a:extLst>
          </p:cNvPr>
          <p:cNvSpPr txBox="1">
            <a:spLocks/>
          </p:cNvSpPr>
          <p:nvPr/>
        </p:nvSpPr>
        <p:spPr>
          <a:xfrm>
            <a:off x="887135" y="729668"/>
            <a:ext cx="5307568" cy="9467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4800" b="1" dirty="0">
                <a:latin typeface="Century Gothic" panose="020B0502020202020204" pitchFamily="34" charset="0"/>
                <a:ea typeface="Century Gothic" charset="0"/>
                <a:cs typeface="Avenir Heavy"/>
              </a:rPr>
              <a:t>WHY in an HDR?</a:t>
            </a:r>
            <a:endParaRPr lang="nb-NO" sz="4000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24342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photo, white, racket, court&#10;&#10;Description automatically generated">
            <a:extLst>
              <a:ext uri="{FF2B5EF4-FFF2-40B4-BE49-F238E27FC236}">
                <a16:creationId xmlns:a16="http://schemas.microsoft.com/office/drawing/2014/main" id="{D0770D6B-289C-7D40-9F67-3A4AB035AB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9" y="2381"/>
            <a:ext cx="11696700" cy="6578600"/>
          </a:xfrm>
          <a:prstGeom prst="rect">
            <a:avLst/>
          </a:prstGeom>
        </p:spPr>
      </p:pic>
      <p:pic>
        <p:nvPicPr>
          <p:cNvPr id="6" name="Picture 5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099EDBF8-7E3D-1F4E-834F-5903A554E1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636" y="578499"/>
            <a:ext cx="5396278" cy="1097902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B82EB45-53EE-3E4B-9098-984ADA07292A}"/>
              </a:ext>
            </a:extLst>
          </p:cNvPr>
          <p:cNvSpPr txBox="1">
            <a:spLocks/>
          </p:cNvSpPr>
          <p:nvPr/>
        </p:nvSpPr>
        <p:spPr>
          <a:xfrm>
            <a:off x="887135" y="729668"/>
            <a:ext cx="5307568" cy="9467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4800" b="1" dirty="0">
                <a:latin typeface="Century Gothic" panose="020B0502020202020204" pitchFamily="34" charset="0"/>
                <a:ea typeface="Century Gothic" charset="0"/>
                <a:cs typeface="Avenir Heavy"/>
              </a:rPr>
              <a:t>WHY in an HDR?</a:t>
            </a:r>
            <a:endParaRPr lang="nb-NO" sz="4000" b="1" dirty="0">
              <a:latin typeface="Century Gothic" panose="020B0502020202020204" pitchFamily="34" charset="0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59F25B8-094A-C04D-92EE-178B8E44D928}"/>
              </a:ext>
            </a:extLst>
          </p:cNvPr>
          <p:cNvSpPr txBox="1">
            <a:spLocks/>
          </p:cNvSpPr>
          <p:nvPr/>
        </p:nvSpPr>
        <p:spPr>
          <a:xfrm>
            <a:off x="612636" y="1777842"/>
            <a:ext cx="10479365" cy="337835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88950" lvl="2" indent="-36513">
              <a:buNone/>
            </a:pPr>
            <a:r>
              <a:rPr lang="nb-NO" sz="4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1.	</a:t>
            </a:r>
            <a:r>
              <a:rPr lang="nb-NO" sz="4000" b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We</a:t>
            </a:r>
            <a:r>
              <a:rPr lang="nb-NO" sz="4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nb-NO" sz="4000" b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are</a:t>
            </a:r>
            <a:r>
              <a:rPr lang="nb-NO" sz="4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nb-NO" sz="4000" b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supposed</a:t>
            </a:r>
            <a:r>
              <a:rPr lang="nb-NO" sz="4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to be Heading 	</a:t>
            </a:r>
            <a:r>
              <a:rPr lang="nb-NO" sz="4000" b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Somewhere</a:t>
            </a:r>
            <a:r>
              <a:rPr lang="nb-NO" sz="4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870564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photo, white, racket, court&#10;&#10;Description automatically generated">
            <a:extLst>
              <a:ext uri="{FF2B5EF4-FFF2-40B4-BE49-F238E27FC236}">
                <a16:creationId xmlns:a16="http://schemas.microsoft.com/office/drawing/2014/main" id="{D0770D6B-289C-7D40-9F67-3A4AB035AB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9" y="2381"/>
            <a:ext cx="11696700" cy="6578600"/>
          </a:xfrm>
          <a:prstGeom prst="rect">
            <a:avLst/>
          </a:prstGeom>
        </p:spPr>
      </p:pic>
      <p:pic>
        <p:nvPicPr>
          <p:cNvPr id="6" name="Picture 5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099EDBF8-7E3D-1F4E-834F-5903A554E1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636" y="578499"/>
            <a:ext cx="5396278" cy="1097902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B82EB45-53EE-3E4B-9098-984ADA07292A}"/>
              </a:ext>
            </a:extLst>
          </p:cNvPr>
          <p:cNvSpPr txBox="1">
            <a:spLocks/>
          </p:cNvSpPr>
          <p:nvPr/>
        </p:nvSpPr>
        <p:spPr>
          <a:xfrm>
            <a:off x="887135" y="729668"/>
            <a:ext cx="5307568" cy="9467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4800" b="1" dirty="0">
                <a:latin typeface="Century Gothic" panose="020B0502020202020204" pitchFamily="34" charset="0"/>
                <a:ea typeface="Century Gothic" charset="0"/>
                <a:cs typeface="Avenir Heavy"/>
              </a:rPr>
              <a:t>WHY in an HDR?</a:t>
            </a:r>
            <a:endParaRPr lang="nb-NO" sz="4000" b="1" dirty="0">
              <a:latin typeface="Century Gothic" panose="020B0502020202020204" pitchFamily="34" charset="0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59F25B8-094A-C04D-92EE-178B8E44D928}"/>
              </a:ext>
            </a:extLst>
          </p:cNvPr>
          <p:cNvSpPr txBox="1">
            <a:spLocks/>
          </p:cNvSpPr>
          <p:nvPr/>
        </p:nvSpPr>
        <p:spPr>
          <a:xfrm>
            <a:off x="612636" y="1777842"/>
            <a:ext cx="10479365" cy="337835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88950" lvl="2" indent="-36513">
              <a:buNone/>
            </a:pPr>
            <a:r>
              <a:rPr lang="nb-NO" sz="4000" b="1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1.	</a:t>
            </a:r>
            <a:r>
              <a:rPr lang="nb-NO" sz="4000" b="1" dirty="0" err="1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We</a:t>
            </a:r>
            <a:r>
              <a:rPr lang="nb-NO" sz="4000" b="1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nb-NO" sz="4000" b="1" dirty="0" err="1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are</a:t>
            </a:r>
            <a:r>
              <a:rPr lang="nb-NO" sz="4000" b="1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nb-NO" sz="4000" b="1" dirty="0" err="1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supposed</a:t>
            </a:r>
            <a:r>
              <a:rPr lang="nb-NO" sz="4000" b="1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 to be Heading 	</a:t>
            </a:r>
            <a:r>
              <a:rPr lang="nb-NO" sz="4000" b="1" dirty="0" err="1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Somewhere</a:t>
            </a:r>
            <a:r>
              <a:rPr lang="nb-NO" sz="4000" b="1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.</a:t>
            </a:r>
          </a:p>
          <a:p>
            <a:pPr marL="488950" lvl="2" indent="-36513">
              <a:buNone/>
            </a:pPr>
            <a:r>
              <a:rPr lang="nb-NO" sz="4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2.	Our Hearts </a:t>
            </a:r>
            <a:r>
              <a:rPr lang="nb-NO" sz="4000" b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are</a:t>
            </a:r>
            <a:r>
              <a:rPr lang="nb-NO" sz="4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nb-NO" sz="4000" b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Deceitful</a:t>
            </a:r>
            <a:r>
              <a:rPr lang="nb-NO" sz="4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443217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photo, white, racket, court&#10;&#10;Description automatically generated">
            <a:extLst>
              <a:ext uri="{FF2B5EF4-FFF2-40B4-BE49-F238E27FC236}">
                <a16:creationId xmlns:a16="http://schemas.microsoft.com/office/drawing/2014/main" id="{D0770D6B-289C-7D40-9F67-3A4AB035AB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9" y="2381"/>
            <a:ext cx="11696700" cy="6578600"/>
          </a:xfrm>
          <a:prstGeom prst="rect">
            <a:avLst/>
          </a:prstGeom>
        </p:spPr>
      </p:pic>
      <p:pic>
        <p:nvPicPr>
          <p:cNvPr id="6" name="Picture 5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099EDBF8-7E3D-1F4E-834F-5903A554E1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636" y="578499"/>
            <a:ext cx="5396278" cy="1097902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B82EB45-53EE-3E4B-9098-984ADA07292A}"/>
              </a:ext>
            </a:extLst>
          </p:cNvPr>
          <p:cNvSpPr txBox="1">
            <a:spLocks/>
          </p:cNvSpPr>
          <p:nvPr/>
        </p:nvSpPr>
        <p:spPr>
          <a:xfrm>
            <a:off x="887135" y="729668"/>
            <a:ext cx="5307568" cy="9467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4800" b="1" dirty="0">
                <a:latin typeface="Century Gothic" panose="020B0502020202020204" pitchFamily="34" charset="0"/>
                <a:ea typeface="Century Gothic" charset="0"/>
                <a:cs typeface="Avenir Heavy"/>
              </a:rPr>
              <a:t>WHY in an HDR?</a:t>
            </a:r>
            <a:endParaRPr lang="nb-NO" sz="4000" b="1" dirty="0">
              <a:latin typeface="Century Gothic" panose="020B0502020202020204" pitchFamily="34" charset="0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59F25B8-094A-C04D-92EE-178B8E44D928}"/>
              </a:ext>
            </a:extLst>
          </p:cNvPr>
          <p:cNvSpPr txBox="1">
            <a:spLocks/>
          </p:cNvSpPr>
          <p:nvPr/>
        </p:nvSpPr>
        <p:spPr>
          <a:xfrm>
            <a:off x="612636" y="1777842"/>
            <a:ext cx="10479365" cy="337835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88950" lvl="2" indent="-36513">
              <a:buNone/>
            </a:pPr>
            <a:r>
              <a:rPr lang="nb-NO" sz="4000" b="1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1.	</a:t>
            </a:r>
            <a:r>
              <a:rPr lang="nb-NO" sz="4000" b="1" dirty="0" err="1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We</a:t>
            </a:r>
            <a:r>
              <a:rPr lang="nb-NO" sz="4000" b="1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nb-NO" sz="4000" b="1" dirty="0" err="1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are</a:t>
            </a:r>
            <a:r>
              <a:rPr lang="nb-NO" sz="4000" b="1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nb-NO" sz="4000" b="1" dirty="0" err="1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supposed</a:t>
            </a:r>
            <a:r>
              <a:rPr lang="nb-NO" sz="4000" b="1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 to be Heading 	</a:t>
            </a:r>
            <a:r>
              <a:rPr lang="nb-NO" sz="4000" b="1" dirty="0" err="1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Somewhere</a:t>
            </a:r>
            <a:r>
              <a:rPr lang="nb-NO" sz="4000" b="1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.</a:t>
            </a:r>
          </a:p>
          <a:p>
            <a:pPr marL="488950" lvl="2" indent="-36513">
              <a:buNone/>
            </a:pPr>
            <a:r>
              <a:rPr lang="nb-NO" sz="4000" b="1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2.	Our Hearts </a:t>
            </a:r>
            <a:r>
              <a:rPr lang="nb-NO" sz="4000" b="1" dirty="0" err="1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are</a:t>
            </a:r>
            <a:r>
              <a:rPr lang="nb-NO" sz="4000" b="1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nb-NO" sz="4000" b="1" dirty="0" err="1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Deceitful</a:t>
            </a:r>
            <a:r>
              <a:rPr lang="nb-NO" sz="4000" b="1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.</a:t>
            </a:r>
          </a:p>
          <a:p>
            <a:pPr marL="488950" lvl="2" indent="-36513">
              <a:buNone/>
            </a:pPr>
            <a:r>
              <a:rPr lang="nb-NO" sz="4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3.	</a:t>
            </a:r>
            <a:r>
              <a:rPr lang="nb-NO" sz="4000" b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That</a:t>
            </a:r>
            <a:r>
              <a:rPr lang="nb-NO" sz="4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nb-NO" sz="4000" b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our</a:t>
            </a:r>
            <a:r>
              <a:rPr lang="nb-NO" sz="4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Hearts </a:t>
            </a:r>
            <a:r>
              <a:rPr lang="nb-NO" sz="4000" b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won’t</a:t>
            </a:r>
            <a:r>
              <a:rPr lang="nb-NO" sz="4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nb-NO" sz="4000" b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Grow</a:t>
            </a:r>
            <a:r>
              <a:rPr lang="nb-NO" sz="4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Hard.</a:t>
            </a:r>
          </a:p>
        </p:txBody>
      </p:sp>
    </p:spTree>
    <p:extLst>
      <p:ext uri="{BB962C8B-B14F-4D97-AF65-F5344CB8AC3E}">
        <p14:creationId xmlns:p14="http://schemas.microsoft.com/office/powerpoint/2010/main" val="2678094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photo, white, racket, court&#10;&#10;Description automatically generated">
            <a:extLst>
              <a:ext uri="{FF2B5EF4-FFF2-40B4-BE49-F238E27FC236}">
                <a16:creationId xmlns:a16="http://schemas.microsoft.com/office/drawing/2014/main" id="{D0770D6B-289C-7D40-9F67-3A4AB035AB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9" y="2381"/>
            <a:ext cx="11696700" cy="6578600"/>
          </a:xfrm>
          <a:prstGeom prst="rect">
            <a:avLst/>
          </a:prstGeom>
        </p:spPr>
      </p:pic>
      <p:pic>
        <p:nvPicPr>
          <p:cNvPr id="6" name="Picture 5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099EDBF8-7E3D-1F4E-834F-5903A554E1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636" y="578499"/>
            <a:ext cx="5396278" cy="1097902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B82EB45-53EE-3E4B-9098-984ADA07292A}"/>
              </a:ext>
            </a:extLst>
          </p:cNvPr>
          <p:cNvSpPr txBox="1">
            <a:spLocks/>
          </p:cNvSpPr>
          <p:nvPr/>
        </p:nvSpPr>
        <p:spPr>
          <a:xfrm>
            <a:off x="887135" y="729668"/>
            <a:ext cx="5307568" cy="9467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4800" b="1" dirty="0">
                <a:latin typeface="Century Gothic" panose="020B0502020202020204" pitchFamily="34" charset="0"/>
                <a:ea typeface="Century Gothic" charset="0"/>
                <a:cs typeface="Avenir Heavy"/>
              </a:rPr>
              <a:t>WHY in an HDR?</a:t>
            </a:r>
            <a:endParaRPr lang="nb-NO" sz="4000" b="1" dirty="0">
              <a:latin typeface="Century Gothic" panose="020B0502020202020204" pitchFamily="34" charset="0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59F25B8-094A-C04D-92EE-178B8E44D928}"/>
              </a:ext>
            </a:extLst>
          </p:cNvPr>
          <p:cNvSpPr txBox="1">
            <a:spLocks/>
          </p:cNvSpPr>
          <p:nvPr/>
        </p:nvSpPr>
        <p:spPr>
          <a:xfrm>
            <a:off x="612636" y="1777842"/>
            <a:ext cx="10479365" cy="337835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88950" lvl="2" indent="-36513">
              <a:buNone/>
            </a:pPr>
            <a:r>
              <a:rPr lang="nb-NO" sz="4000" b="1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1.	</a:t>
            </a:r>
            <a:r>
              <a:rPr lang="nb-NO" sz="4000" b="1" dirty="0" err="1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We</a:t>
            </a:r>
            <a:r>
              <a:rPr lang="nb-NO" sz="4000" b="1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nb-NO" sz="4000" b="1" dirty="0" err="1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are</a:t>
            </a:r>
            <a:r>
              <a:rPr lang="nb-NO" sz="4000" b="1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nb-NO" sz="4000" b="1" dirty="0" err="1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supposed</a:t>
            </a:r>
            <a:r>
              <a:rPr lang="nb-NO" sz="4000" b="1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 to be Heading 	</a:t>
            </a:r>
            <a:r>
              <a:rPr lang="nb-NO" sz="4000" b="1" dirty="0" err="1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Somewhere</a:t>
            </a:r>
            <a:r>
              <a:rPr lang="nb-NO" sz="4000" b="1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.</a:t>
            </a:r>
          </a:p>
          <a:p>
            <a:pPr marL="488950" lvl="2" indent="-36513">
              <a:buNone/>
            </a:pPr>
            <a:r>
              <a:rPr lang="nb-NO" sz="4000" b="1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2.	Our Hearts </a:t>
            </a:r>
            <a:r>
              <a:rPr lang="nb-NO" sz="4000" b="1" dirty="0" err="1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are</a:t>
            </a:r>
            <a:r>
              <a:rPr lang="nb-NO" sz="4000" b="1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nb-NO" sz="4000" b="1" dirty="0" err="1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Deceitful</a:t>
            </a:r>
            <a:r>
              <a:rPr lang="nb-NO" sz="4000" b="1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.</a:t>
            </a:r>
          </a:p>
          <a:p>
            <a:pPr marL="488950" lvl="2" indent="-36513">
              <a:buNone/>
            </a:pPr>
            <a:r>
              <a:rPr lang="nb-NO" sz="4000" b="1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3.	</a:t>
            </a:r>
            <a:r>
              <a:rPr lang="nb-NO" sz="4000" b="1" dirty="0" err="1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That</a:t>
            </a:r>
            <a:r>
              <a:rPr lang="nb-NO" sz="4000" b="1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nb-NO" sz="4000" b="1" dirty="0" err="1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our</a:t>
            </a:r>
            <a:r>
              <a:rPr lang="nb-NO" sz="4000" b="1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 Hearts </a:t>
            </a:r>
            <a:r>
              <a:rPr lang="nb-NO" sz="4000" b="1" dirty="0" err="1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won’t</a:t>
            </a:r>
            <a:r>
              <a:rPr lang="nb-NO" sz="4000" b="1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nb-NO" sz="4000" b="1" dirty="0" err="1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Grow</a:t>
            </a:r>
            <a:r>
              <a:rPr lang="nb-NO" sz="4000" b="1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 Hard.</a:t>
            </a:r>
          </a:p>
          <a:p>
            <a:pPr marL="488950" lvl="2" indent="-36513">
              <a:buNone/>
            </a:pPr>
            <a:r>
              <a:rPr lang="nb-NO" sz="4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4.	</a:t>
            </a:r>
            <a:r>
              <a:rPr lang="nb-NO" sz="4000" b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We</a:t>
            </a:r>
            <a:r>
              <a:rPr lang="nb-NO" sz="4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nb-NO" sz="4000" b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need</a:t>
            </a:r>
            <a:r>
              <a:rPr lang="nb-NO" sz="4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nb-NO" sz="4000" b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Partnership</a:t>
            </a:r>
            <a:r>
              <a:rPr lang="nb-NO" sz="4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&amp; Connection.</a:t>
            </a:r>
          </a:p>
        </p:txBody>
      </p:sp>
    </p:spTree>
    <p:extLst>
      <p:ext uri="{BB962C8B-B14F-4D97-AF65-F5344CB8AC3E}">
        <p14:creationId xmlns:p14="http://schemas.microsoft.com/office/powerpoint/2010/main" val="26609744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photo, white, racket, court&#10;&#10;Description automatically generated">
            <a:extLst>
              <a:ext uri="{FF2B5EF4-FFF2-40B4-BE49-F238E27FC236}">
                <a16:creationId xmlns:a16="http://schemas.microsoft.com/office/drawing/2014/main" id="{D0770D6B-289C-7D40-9F67-3A4AB035AB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9" y="2381"/>
            <a:ext cx="11696700" cy="6578600"/>
          </a:xfrm>
          <a:prstGeom prst="rect">
            <a:avLst/>
          </a:prstGeom>
        </p:spPr>
      </p:pic>
      <p:pic>
        <p:nvPicPr>
          <p:cNvPr id="4" name="Picture 3" descr="A picture containing object, bicycle, engine, train&#10;&#10;Description automatically generated">
            <a:extLst>
              <a:ext uri="{FF2B5EF4-FFF2-40B4-BE49-F238E27FC236}">
                <a16:creationId xmlns:a16="http://schemas.microsoft.com/office/drawing/2014/main" id="{BB0BC5F1-08A7-E740-B9A2-5721587278F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9932" b="9691"/>
          <a:stretch/>
        </p:blipFill>
        <p:spPr>
          <a:xfrm>
            <a:off x="469900" y="419101"/>
            <a:ext cx="10807700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8117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photo, white, racket, court&#10;&#10;Description automatically generated">
            <a:extLst>
              <a:ext uri="{FF2B5EF4-FFF2-40B4-BE49-F238E27FC236}">
                <a16:creationId xmlns:a16="http://schemas.microsoft.com/office/drawing/2014/main" id="{D0770D6B-289C-7D40-9F67-3A4AB035AB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9" y="2381"/>
            <a:ext cx="11696700" cy="65786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989D85F3-D1F1-5246-9DC0-5D681AD9D8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498" y="518766"/>
            <a:ext cx="10562253" cy="5608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15460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lank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438"/>
            <a:ext cx="11704638" cy="657592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797451F-7EFE-2D49-951B-7C9A60768B7F}"/>
              </a:ext>
            </a:extLst>
          </p:cNvPr>
          <p:cNvSpPr txBox="1"/>
          <p:nvPr/>
        </p:nvSpPr>
        <p:spPr>
          <a:xfrm rot="154879">
            <a:off x="3637759" y="-733326"/>
            <a:ext cx="2225039" cy="7806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49800" b="1" dirty="0">
                <a:solidFill>
                  <a:srgbClr val="FF0000"/>
                </a:solidFill>
                <a:latin typeface="Century Gothic" panose="020B0502020202020204" pitchFamily="34" charset="0"/>
                <a:cs typeface="Economica"/>
              </a:rPr>
              <a:t>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615758" y="1969428"/>
            <a:ext cx="7768125" cy="26445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16600" b="1" dirty="0">
                <a:solidFill>
                  <a:schemeClr val="bg1"/>
                </a:solidFill>
                <a:latin typeface="Century Gothic" panose="020B0502020202020204" pitchFamily="34" charset="0"/>
                <a:cs typeface="Economica"/>
              </a:rPr>
              <a:t>2020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EA70A4A-0AC7-A942-93D7-79B764196D4A}"/>
              </a:ext>
            </a:extLst>
          </p:cNvPr>
          <p:cNvSpPr txBox="1"/>
          <p:nvPr/>
        </p:nvSpPr>
        <p:spPr>
          <a:xfrm rot="21232423">
            <a:off x="1573925" y="1100289"/>
            <a:ext cx="2225039" cy="3190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20000" b="1" dirty="0">
                <a:solidFill>
                  <a:srgbClr val="FF0000"/>
                </a:solidFill>
                <a:latin typeface="Century Gothic" panose="020B0502020202020204" pitchFamily="34" charset="0"/>
                <a:cs typeface="Economica"/>
              </a:rPr>
              <a:t>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B4E6E4-6241-264E-A5EA-45EC9A696354}"/>
              </a:ext>
            </a:extLst>
          </p:cNvPr>
          <p:cNvSpPr txBox="1"/>
          <p:nvPr/>
        </p:nvSpPr>
        <p:spPr>
          <a:xfrm rot="589123">
            <a:off x="7005994" y="2241744"/>
            <a:ext cx="2225039" cy="3190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20000" b="1" dirty="0">
                <a:solidFill>
                  <a:srgbClr val="FF0000"/>
                </a:solidFill>
                <a:latin typeface="Century Gothic" panose="020B0502020202020204" pitchFamily="34" charset="0"/>
                <a:cs typeface="Economica"/>
              </a:rPr>
              <a:t>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AE253F2-B8C9-A649-A034-7A9EDD7AC04A}"/>
              </a:ext>
            </a:extLst>
          </p:cNvPr>
          <p:cNvSpPr txBox="1"/>
          <p:nvPr/>
        </p:nvSpPr>
        <p:spPr>
          <a:xfrm rot="980883">
            <a:off x="5973995" y="-564975"/>
            <a:ext cx="2225039" cy="6521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41500" b="1" dirty="0">
                <a:solidFill>
                  <a:srgbClr val="FF0000"/>
                </a:solidFill>
                <a:latin typeface="Century Gothic" panose="020B0502020202020204" pitchFamily="34" charset="0"/>
                <a:cs typeface="Economica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4011498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6" grpId="0"/>
      <p:bldP spid="8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photo, white, racket, court&#10;&#10;Description automatically generated">
            <a:extLst>
              <a:ext uri="{FF2B5EF4-FFF2-40B4-BE49-F238E27FC236}">
                <a16:creationId xmlns:a16="http://schemas.microsoft.com/office/drawing/2014/main" id="{D0770D6B-289C-7D40-9F67-3A4AB035AB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9" y="2381"/>
            <a:ext cx="11696700" cy="6578600"/>
          </a:xfrm>
          <a:prstGeom prst="rect">
            <a:avLst/>
          </a:prstGeom>
        </p:spPr>
      </p:pic>
      <p:pic>
        <p:nvPicPr>
          <p:cNvPr id="4" name="Picture 3" descr="A picture containing object, bicycle, engine, train&#10;&#10;Description automatically generated">
            <a:extLst>
              <a:ext uri="{FF2B5EF4-FFF2-40B4-BE49-F238E27FC236}">
                <a16:creationId xmlns:a16="http://schemas.microsoft.com/office/drawing/2014/main" id="{BB0BC5F1-08A7-E740-B9A2-5721587278F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9932" b="9691"/>
          <a:stretch/>
        </p:blipFill>
        <p:spPr>
          <a:xfrm>
            <a:off x="469900" y="419101"/>
            <a:ext cx="10807700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73448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photo, white, racket, court&#10;&#10;Description automatically generated">
            <a:extLst>
              <a:ext uri="{FF2B5EF4-FFF2-40B4-BE49-F238E27FC236}">
                <a16:creationId xmlns:a16="http://schemas.microsoft.com/office/drawing/2014/main" id="{D0770D6B-289C-7D40-9F67-3A4AB035AB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9" y="2381"/>
            <a:ext cx="11696700" cy="6578600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B82EB45-53EE-3E4B-9098-984ADA07292A}"/>
              </a:ext>
            </a:extLst>
          </p:cNvPr>
          <p:cNvSpPr txBox="1">
            <a:spLocks/>
          </p:cNvSpPr>
          <p:nvPr/>
        </p:nvSpPr>
        <p:spPr>
          <a:xfrm>
            <a:off x="838200" y="879184"/>
            <a:ext cx="10071100" cy="525679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3600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Heavy"/>
              </a:rPr>
              <a:t>Galatians</a:t>
            </a:r>
            <a:r>
              <a:rPr lang="nb-NO" sz="3600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Heavy"/>
              </a:rPr>
              <a:t> 4:19–20  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My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dear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children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, for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whom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I am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again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in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the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pains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of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childbirth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until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Christ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is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formed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in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you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endParaRPr lang="en-US" sz="4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890432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photo, white, racket, court&#10;&#10;Description automatically generated">
            <a:extLst>
              <a:ext uri="{FF2B5EF4-FFF2-40B4-BE49-F238E27FC236}">
                <a16:creationId xmlns:a16="http://schemas.microsoft.com/office/drawing/2014/main" id="{D0770D6B-289C-7D40-9F67-3A4AB035AB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9" y="2381"/>
            <a:ext cx="11696700" cy="6578600"/>
          </a:xfrm>
          <a:prstGeom prst="rect">
            <a:avLst/>
          </a:prstGeom>
        </p:spPr>
      </p:pic>
      <p:pic>
        <p:nvPicPr>
          <p:cNvPr id="4" name="Picture 3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A17C768B-183D-3F40-A237-76CB81CB12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6540" y="1498654"/>
            <a:ext cx="2631232" cy="960895"/>
          </a:xfrm>
          <a:prstGeom prst="rect">
            <a:avLst/>
          </a:prstGeom>
        </p:spPr>
      </p:pic>
      <p:pic>
        <p:nvPicPr>
          <p:cNvPr id="6" name="Picture 5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9AA08251-0B8C-354A-B35F-100A46EB2C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804" y="2136246"/>
            <a:ext cx="2892490" cy="960895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B82EB45-53EE-3E4B-9098-984ADA07292A}"/>
              </a:ext>
            </a:extLst>
          </p:cNvPr>
          <p:cNvSpPr txBox="1">
            <a:spLocks/>
          </p:cNvSpPr>
          <p:nvPr/>
        </p:nvSpPr>
        <p:spPr>
          <a:xfrm>
            <a:off x="838200" y="879184"/>
            <a:ext cx="10071100" cy="525679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3600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Heavy"/>
              </a:rPr>
              <a:t>Galatians</a:t>
            </a:r>
            <a:r>
              <a:rPr lang="nb-NO" sz="3600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Heavy"/>
              </a:rPr>
              <a:t> 4:19–20  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My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dear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children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, for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whom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I am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again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in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the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latin typeface="Century Gothic" panose="020B0502020202020204" pitchFamily="34" charset="0"/>
                <a:ea typeface="Century Gothic" charset="0"/>
                <a:cs typeface="Avenir Next Medium"/>
              </a:rPr>
              <a:t>pains</a:t>
            </a:r>
            <a:r>
              <a:rPr lang="nb-NO" sz="4400" b="1" dirty="0"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latin typeface="Century Gothic" panose="020B0502020202020204" pitchFamily="34" charset="0"/>
                <a:ea typeface="Century Gothic" charset="0"/>
                <a:cs typeface="Avenir Next Medium"/>
              </a:rPr>
              <a:t>of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latin typeface="Century Gothic" panose="020B0502020202020204" pitchFamily="34" charset="0"/>
                <a:ea typeface="Century Gothic" charset="0"/>
                <a:cs typeface="Avenir Next Medium"/>
              </a:rPr>
              <a:t>childbirth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until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Christ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is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formed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in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you</a:t>
            </a:r>
            <a:endParaRPr lang="en-US" sz="4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303507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photo, white, racket, court&#10;&#10;Description automatically generated">
            <a:extLst>
              <a:ext uri="{FF2B5EF4-FFF2-40B4-BE49-F238E27FC236}">
                <a16:creationId xmlns:a16="http://schemas.microsoft.com/office/drawing/2014/main" id="{D0770D6B-289C-7D40-9F67-3A4AB035AB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9" y="2381"/>
            <a:ext cx="11696700" cy="6578600"/>
          </a:xfrm>
          <a:prstGeom prst="rect">
            <a:avLst/>
          </a:prstGeom>
        </p:spPr>
      </p:pic>
      <p:pic>
        <p:nvPicPr>
          <p:cNvPr id="4" name="Picture 3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A17C768B-183D-3F40-A237-76CB81CB12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6540" y="1498654"/>
            <a:ext cx="2631232" cy="960895"/>
          </a:xfrm>
          <a:prstGeom prst="rect">
            <a:avLst/>
          </a:prstGeom>
        </p:spPr>
      </p:pic>
      <p:pic>
        <p:nvPicPr>
          <p:cNvPr id="6" name="Picture 5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9AA08251-0B8C-354A-B35F-100A46EB2C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804" y="2136246"/>
            <a:ext cx="2892490" cy="960895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B82EB45-53EE-3E4B-9098-984ADA07292A}"/>
              </a:ext>
            </a:extLst>
          </p:cNvPr>
          <p:cNvSpPr txBox="1">
            <a:spLocks/>
          </p:cNvSpPr>
          <p:nvPr/>
        </p:nvSpPr>
        <p:spPr>
          <a:xfrm>
            <a:off x="838200" y="879184"/>
            <a:ext cx="10071100" cy="525679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3600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Heavy"/>
              </a:rPr>
              <a:t>Galatians</a:t>
            </a:r>
            <a:r>
              <a:rPr lang="nb-NO" sz="3600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Heavy"/>
              </a:rPr>
              <a:t> 4:19–20  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My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dear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children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, for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whom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I am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again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in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the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latin typeface="Century Gothic" panose="020B0502020202020204" pitchFamily="34" charset="0"/>
                <a:ea typeface="Century Gothic" charset="0"/>
                <a:cs typeface="Avenir Next Medium"/>
              </a:rPr>
              <a:t>pains</a:t>
            </a:r>
            <a:r>
              <a:rPr lang="nb-NO" sz="4400" b="1" dirty="0"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latin typeface="Century Gothic" panose="020B0502020202020204" pitchFamily="34" charset="0"/>
                <a:ea typeface="Century Gothic" charset="0"/>
                <a:cs typeface="Avenir Next Medium"/>
              </a:rPr>
              <a:t>of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latin typeface="Century Gothic" panose="020B0502020202020204" pitchFamily="34" charset="0"/>
                <a:ea typeface="Century Gothic" charset="0"/>
                <a:cs typeface="Avenir Next Medium"/>
              </a:rPr>
              <a:t>childbirth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until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Christ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is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formed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in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you</a:t>
            </a:r>
            <a:endParaRPr lang="en-US" sz="4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3712CBC6-5F3C-3540-B84D-C9E6B33CEDF0}"/>
                  </a:ext>
                </a:extLst>
              </p14:cNvPr>
              <p14:cNvContentPartPr/>
              <p14:nvPr/>
            </p14:nvContentPartPr>
            <p14:xfrm>
              <a:off x="4398525" y="2136246"/>
              <a:ext cx="6677171" cy="960895"/>
            </p14:xfrm>
          </p:contentPart>
        </mc:Choice>
        <mc:Fallback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3712CBC6-5F3C-3540-B84D-C9E6B33CEDF0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336959" y="2074682"/>
                <a:ext cx="6800302" cy="1084022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11720566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photo, white, racket, court&#10;&#10;Description automatically generated">
            <a:extLst>
              <a:ext uri="{FF2B5EF4-FFF2-40B4-BE49-F238E27FC236}">
                <a16:creationId xmlns:a16="http://schemas.microsoft.com/office/drawing/2014/main" id="{D0770D6B-289C-7D40-9F67-3A4AB035AB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9" y="2381"/>
            <a:ext cx="11696700" cy="6578600"/>
          </a:xfrm>
          <a:prstGeom prst="rect">
            <a:avLst/>
          </a:prstGeom>
        </p:spPr>
      </p:pic>
      <p:pic>
        <p:nvPicPr>
          <p:cNvPr id="4" name="Picture 3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A17C768B-183D-3F40-A237-76CB81CB12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6540" y="1498654"/>
            <a:ext cx="2631232" cy="960895"/>
          </a:xfrm>
          <a:prstGeom prst="rect">
            <a:avLst/>
          </a:prstGeom>
        </p:spPr>
      </p:pic>
      <p:pic>
        <p:nvPicPr>
          <p:cNvPr id="6" name="Picture 5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9AA08251-0B8C-354A-B35F-100A46EB2C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804" y="2136246"/>
            <a:ext cx="2892490" cy="960895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B82EB45-53EE-3E4B-9098-984ADA07292A}"/>
              </a:ext>
            </a:extLst>
          </p:cNvPr>
          <p:cNvSpPr txBox="1">
            <a:spLocks/>
          </p:cNvSpPr>
          <p:nvPr/>
        </p:nvSpPr>
        <p:spPr>
          <a:xfrm>
            <a:off x="838200" y="879184"/>
            <a:ext cx="10321212" cy="525679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3600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Heavy"/>
              </a:rPr>
              <a:t>Galatians</a:t>
            </a:r>
            <a:r>
              <a:rPr lang="nb-NO" sz="3600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Heavy"/>
              </a:rPr>
              <a:t> 4:19–20  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My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dear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children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, for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whom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I am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again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in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the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latin typeface="Century Gothic" panose="020B0502020202020204" pitchFamily="34" charset="0"/>
                <a:ea typeface="Century Gothic" charset="0"/>
                <a:cs typeface="Avenir Next Medium"/>
              </a:rPr>
              <a:t>pains</a:t>
            </a:r>
            <a:r>
              <a:rPr lang="nb-NO" sz="4400" b="1" dirty="0"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latin typeface="Century Gothic" panose="020B0502020202020204" pitchFamily="34" charset="0"/>
                <a:ea typeface="Century Gothic" charset="0"/>
                <a:cs typeface="Avenir Next Medium"/>
              </a:rPr>
              <a:t>of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latin typeface="Century Gothic" panose="020B0502020202020204" pitchFamily="34" charset="0"/>
                <a:ea typeface="Century Gothic" charset="0"/>
                <a:cs typeface="Avenir Next Medium"/>
              </a:rPr>
              <a:t>childbirth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until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Christ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is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formed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in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you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,</a:t>
            </a:r>
          </a:p>
          <a:p>
            <a:pPr marL="0" indent="0">
              <a:buNone/>
            </a:pPr>
            <a:endParaRPr lang="nb-NO" sz="12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marL="0" indent="0">
              <a:buNone/>
            </a:pP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how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I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wish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I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could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be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with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you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now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and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change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my tone,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because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I am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perplexed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about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you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!</a:t>
            </a:r>
            <a:endParaRPr lang="nb-NO" sz="44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marL="0" indent="0">
              <a:buNone/>
            </a:pPr>
            <a:endParaRPr lang="en-US" sz="4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A3328E98-2B4E-EE4D-92E3-534C2B4FA1EA}"/>
                  </a:ext>
                </a:extLst>
              </p14:cNvPr>
              <p14:cNvContentPartPr/>
              <p14:nvPr/>
            </p14:nvContentPartPr>
            <p14:xfrm>
              <a:off x="4398525" y="2136246"/>
              <a:ext cx="6677171" cy="960895"/>
            </p14:xfrm>
          </p:contentPart>
        </mc:Choice>
        <mc:Fallback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A3328E98-2B4E-EE4D-92E3-534C2B4FA1EA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336959" y="2074682"/>
                <a:ext cx="6800302" cy="1084022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75216689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photo, white, racket, court&#10;&#10;Description automatically generated">
            <a:extLst>
              <a:ext uri="{FF2B5EF4-FFF2-40B4-BE49-F238E27FC236}">
                <a16:creationId xmlns:a16="http://schemas.microsoft.com/office/drawing/2014/main" id="{D0770D6B-289C-7D40-9F67-3A4AB035AB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9" y="2381"/>
            <a:ext cx="11696700" cy="6578600"/>
          </a:xfrm>
          <a:prstGeom prst="rect">
            <a:avLst/>
          </a:prstGeom>
        </p:spPr>
      </p:pic>
      <p:pic>
        <p:nvPicPr>
          <p:cNvPr id="4" name="Picture 3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A17C768B-183D-3F40-A237-76CB81CB12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6540" y="1498654"/>
            <a:ext cx="2631232" cy="960895"/>
          </a:xfrm>
          <a:prstGeom prst="rect">
            <a:avLst/>
          </a:prstGeom>
        </p:spPr>
      </p:pic>
      <p:pic>
        <p:nvPicPr>
          <p:cNvPr id="6" name="Picture 5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9AA08251-0B8C-354A-B35F-100A46EB2C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804" y="2136246"/>
            <a:ext cx="2892490" cy="960895"/>
          </a:xfrm>
          <a:prstGeom prst="rect">
            <a:avLst/>
          </a:prstGeom>
        </p:spPr>
      </p:pic>
      <p:pic>
        <p:nvPicPr>
          <p:cNvPr id="7" name="Picture 6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C99F4090-3A34-E54F-9FFD-C27EF676B6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803" y="4516017"/>
            <a:ext cx="3209732" cy="1010194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B82EB45-53EE-3E4B-9098-984ADA07292A}"/>
              </a:ext>
            </a:extLst>
          </p:cNvPr>
          <p:cNvSpPr txBox="1">
            <a:spLocks/>
          </p:cNvSpPr>
          <p:nvPr/>
        </p:nvSpPr>
        <p:spPr>
          <a:xfrm>
            <a:off x="838200" y="879184"/>
            <a:ext cx="10321212" cy="525679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3600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Heavy"/>
              </a:rPr>
              <a:t>Galatians</a:t>
            </a:r>
            <a:r>
              <a:rPr lang="nb-NO" sz="3600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Heavy"/>
              </a:rPr>
              <a:t> 4:19–20  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My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dear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children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, for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whom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I am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again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in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the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latin typeface="Century Gothic" panose="020B0502020202020204" pitchFamily="34" charset="0"/>
                <a:ea typeface="Century Gothic" charset="0"/>
                <a:cs typeface="Avenir Next Medium"/>
              </a:rPr>
              <a:t>pains</a:t>
            </a:r>
            <a:r>
              <a:rPr lang="nb-NO" sz="4400" b="1" dirty="0"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latin typeface="Century Gothic" panose="020B0502020202020204" pitchFamily="34" charset="0"/>
                <a:ea typeface="Century Gothic" charset="0"/>
                <a:cs typeface="Avenir Next Medium"/>
              </a:rPr>
              <a:t>of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latin typeface="Century Gothic" panose="020B0502020202020204" pitchFamily="34" charset="0"/>
                <a:ea typeface="Century Gothic" charset="0"/>
                <a:cs typeface="Avenir Next Medium"/>
              </a:rPr>
              <a:t>childbirth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until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Christ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is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formed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in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you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,</a:t>
            </a:r>
          </a:p>
          <a:p>
            <a:pPr marL="0" indent="0">
              <a:buNone/>
            </a:pPr>
            <a:endParaRPr lang="nb-NO" sz="12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marL="0" indent="0">
              <a:buNone/>
            </a:pP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how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I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wish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I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could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be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with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you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now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and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change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my tone,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because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I am </a:t>
            </a:r>
            <a:r>
              <a:rPr lang="nb-NO" sz="4400" b="1" dirty="0" err="1">
                <a:latin typeface="Century Gothic" panose="020B0502020202020204" pitchFamily="34" charset="0"/>
                <a:ea typeface="Century Gothic" charset="0"/>
                <a:cs typeface="Avenir Next Medium"/>
              </a:rPr>
              <a:t>perplexed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about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you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!</a:t>
            </a:r>
            <a:endParaRPr lang="nb-NO" sz="44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marL="0" indent="0">
              <a:buNone/>
            </a:pPr>
            <a:endParaRPr lang="en-US" sz="4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695D3000-7D40-7E4F-B9E3-62CAE4FB451C}"/>
                  </a:ext>
                </a:extLst>
              </p14:cNvPr>
              <p14:cNvContentPartPr/>
              <p14:nvPr/>
            </p14:nvContentPartPr>
            <p14:xfrm>
              <a:off x="4398525" y="2136246"/>
              <a:ext cx="6677171" cy="960895"/>
            </p14:xfrm>
          </p:contentPart>
        </mc:Choice>
        <mc:Fallback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695D3000-7D40-7E4F-B9E3-62CAE4FB451C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336959" y="2074682"/>
                <a:ext cx="6800302" cy="1084022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18818812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photo, white, racket, court&#10;&#10;Description automatically generated">
            <a:extLst>
              <a:ext uri="{FF2B5EF4-FFF2-40B4-BE49-F238E27FC236}">
                <a16:creationId xmlns:a16="http://schemas.microsoft.com/office/drawing/2014/main" id="{D0770D6B-289C-7D40-9F67-3A4AB035AB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9" y="2381"/>
            <a:ext cx="11696700" cy="6578600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B82EB45-53EE-3E4B-9098-984ADA07292A}"/>
              </a:ext>
            </a:extLst>
          </p:cNvPr>
          <p:cNvSpPr txBox="1">
            <a:spLocks/>
          </p:cNvSpPr>
          <p:nvPr/>
        </p:nvSpPr>
        <p:spPr>
          <a:xfrm>
            <a:off x="1146969" y="745331"/>
            <a:ext cx="9410700" cy="11239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5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Heavy"/>
              </a:rPr>
              <a:t>CONSISTENCY</a:t>
            </a:r>
            <a:endParaRPr lang="nb-NO" sz="54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245724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photo, white, racket, court&#10;&#10;Description automatically generated">
            <a:extLst>
              <a:ext uri="{FF2B5EF4-FFF2-40B4-BE49-F238E27FC236}">
                <a16:creationId xmlns:a16="http://schemas.microsoft.com/office/drawing/2014/main" id="{D0770D6B-289C-7D40-9F67-3A4AB035AB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9" y="2381"/>
            <a:ext cx="11696700" cy="6578600"/>
          </a:xfrm>
          <a:prstGeom prst="rect">
            <a:avLst/>
          </a:prstGeom>
        </p:spPr>
      </p:pic>
      <p:pic>
        <p:nvPicPr>
          <p:cNvPr id="6" name="Picture 5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541CED97-4AA3-F447-9372-121A3E4C9A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0382" y="541175"/>
            <a:ext cx="5187822" cy="1210647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B82EB45-53EE-3E4B-9098-984ADA07292A}"/>
              </a:ext>
            </a:extLst>
          </p:cNvPr>
          <p:cNvSpPr txBox="1">
            <a:spLocks/>
          </p:cNvSpPr>
          <p:nvPr/>
        </p:nvSpPr>
        <p:spPr>
          <a:xfrm>
            <a:off x="1146969" y="745331"/>
            <a:ext cx="9410700" cy="11239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5400" b="1" dirty="0">
                <a:latin typeface="Century Gothic" panose="020B0502020202020204" pitchFamily="34" charset="0"/>
                <a:ea typeface="Century Gothic" charset="0"/>
                <a:cs typeface="Avenir Heavy"/>
              </a:rPr>
              <a:t>CONSISTENCY</a:t>
            </a:r>
            <a:endParaRPr lang="nb-NO" sz="5400" b="1" dirty="0">
              <a:latin typeface="Century Gothic" panose="020B0502020202020204" pitchFamily="34" charset="0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644E48E-8ED4-3644-923E-ED0F0A121721}"/>
              </a:ext>
            </a:extLst>
          </p:cNvPr>
          <p:cNvSpPr txBox="1">
            <a:spLocks/>
          </p:cNvSpPr>
          <p:nvPr/>
        </p:nvSpPr>
        <p:spPr>
          <a:xfrm>
            <a:off x="838200" y="1714500"/>
            <a:ext cx="10299700" cy="44214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3600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Heavy"/>
              </a:rPr>
              <a:t>Mark 3:13–14  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Jesus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went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up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on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a mountainside and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called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to him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those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he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wanted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, and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they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came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to him. </a:t>
            </a:r>
            <a:endParaRPr lang="nb-NO" sz="4600" b="1" dirty="0">
              <a:solidFill>
                <a:schemeClr val="bg1"/>
              </a:solidFill>
              <a:latin typeface="Century Gothic" panose="020B0502020202020204" pitchFamily="34" charset="0"/>
              <a:ea typeface="Century Gothic" charset="0"/>
              <a:cs typeface="Avenir Next Medium"/>
            </a:endParaRPr>
          </a:p>
          <a:p>
            <a:pPr marL="0" indent="0">
              <a:buNone/>
            </a:pPr>
            <a:endParaRPr lang="en-US" sz="4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730833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photo, white, racket, court&#10;&#10;Description automatically generated">
            <a:extLst>
              <a:ext uri="{FF2B5EF4-FFF2-40B4-BE49-F238E27FC236}">
                <a16:creationId xmlns:a16="http://schemas.microsoft.com/office/drawing/2014/main" id="{D0770D6B-289C-7D40-9F67-3A4AB035AB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9" y="2381"/>
            <a:ext cx="11696700" cy="6578600"/>
          </a:xfrm>
          <a:prstGeom prst="rect">
            <a:avLst/>
          </a:prstGeom>
        </p:spPr>
      </p:pic>
      <p:pic>
        <p:nvPicPr>
          <p:cNvPr id="6" name="Picture 5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541CED97-4AA3-F447-9372-121A3E4C9A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0382" y="541175"/>
            <a:ext cx="5187822" cy="1210647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B82EB45-53EE-3E4B-9098-984ADA07292A}"/>
              </a:ext>
            </a:extLst>
          </p:cNvPr>
          <p:cNvSpPr txBox="1">
            <a:spLocks/>
          </p:cNvSpPr>
          <p:nvPr/>
        </p:nvSpPr>
        <p:spPr>
          <a:xfrm>
            <a:off x="1146969" y="745331"/>
            <a:ext cx="9410700" cy="11239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5400" b="1" dirty="0">
                <a:latin typeface="Century Gothic" panose="020B0502020202020204" pitchFamily="34" charset="0"/>
                <a:ea typeface="Century Gothic" charset="0"/>
                <a:cs typeface="Avenir Heavy"/>
              </a:rPr>
              <a:t>CONSISTENCY</a:t>
            </a:r>
            <a:endParaRPr lang="nb-NO" sz="5400" b="1" dirty="0">
              <a:latin typeface="Century Gothic" panose="020B0502020202020204" pitchFamily="34" charset="0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644E48E-8ED4-3644-923E-ED0F0A121721}"/>
              </a:ext>
            </a:extLst>
          </p:cNvPr>
          <p:cNvSpPr txBox="1">
            <a:spLocks/>
          </p:cNvSpPr>
          <p:nvPr/>
        </p:nvSpPr>
        <p:spPr>
          <a:xfrm>
            <a:off x="838200" y="1714500"/>
            <a:ext cx="10299700" cy="44214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3600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Heavy"/>
              </a:rPr>
              <a:t>Mark 3:13–14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. He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appointed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twelve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that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they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might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be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with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him and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that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he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might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send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them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out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to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preach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. </a:t>
            </a:r>
            <a:endParaRPr lang="nb-NO" sz="4600" b="1" dirty="0">
              <a:solidFill>
                <a:schemeClr val="bg1"/>
              </a:solidFill>
              <a:latin typeface="Century Gothic" panose="020B0502020202020204" pitchFamily="34" charset="0"/>
              <a:ea typeface="Century Gothic" charset="0"/>
              <a:cs typeface="Avenir Next Medium"/>
            </a:endParaRPr>
          </a:p>
          <a:p>
            <a:pPr marL="0" indent="0">
              <a:buNone/>
            </a:pPr>
            <a:endParaRPr lang="nb-NO" sz="4600" b="1" dirty="0">
              <a:solidFill>
                <a:schemeClr val="bg1"/>
              </a:solidFill>
              <a:latin typeface="Century Gothic" panose="020B0502020202020204" pitchFamily="34" charset="0"/>
              <a:ea typeface="Century Gothic" charset="0"/>
              <a:cs typeface="Avenir Next Medium"/>
            </a:endParaRPr>
          </a:p>
          <a:p>
            <a:pPr marL="0" indent="0">
              <a:buNone/>
            </a:pPr>
            <a:endParaRPr lang="en-US" sz="4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63534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photo, white, racket, court&#10;&#10;Description automatically generated">
            <a:extLst>
              <a:ext uri="{FF2B5EF4-FFF2-40B4-BE49-F238E27FC236}">
                <a16:creationId xmlns:a16="http://schemas.microsoft.com/office/drawing/2014/main" id="{D0770D6B-289C-7D40-9F67-3A4AB035AB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9" y="2381"/>
            <a:ext cx="11696700" cy="6578600"/>
          </a:xfrm>
          <a:prstGeom prst="rect">
            <a:avLst/>
          </a:prstGeom>
        </p:spPr>
      </p:pic>
      <p:pic>
        <p:nvPicPr>
          <p:cNvPr id="6" name="Picture 5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541CED97-4AA3-F447-9372-121A3E4C9A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0382" y="541175"/>
            <a:ext cx="5187822" cy="1210647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B82EB45-53EE-3E4B-9098-984ADA07292A}"/>
              </a:ext>
            </a:extLst>
          </p:cNvPr>
          <p:cNvSpPr txBox="1">
            <a:spLocks/>
          </p:cNvSpPr>
          <p:nvPr/>
        </p:nvSpPr>
        <p:spPr>
          <a:xfrm>
            <a:off x="1146969" y="745331"/>
            <a:ext cx="9410700" cy="11239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5400" b="1" dirty="0">
                <a:latin typeface="Century Gothic" panose="020B0502020202020204" pitchFamily="34" charset="0"/>
                <a:ea typeface="Century Gothic" charset="0"/>
                <a:cs typeface="Avenir Heavy"/>
              </a:rPr>
              <a:t>CONSISTENCY</a:t>
            </a:r>
            <a:endParaRPr lang="nb-NO" sz="5400" b="1" dirty="0">
              <a:latin typeface="Century Gothic" panose="020B0502020202020204" pitchFamily="34" charset="0"/>
            </a:endParaRPr>
          </a:p>
        </p:txBody>
      </p:sp>
      <p:pic>
        <p:nvPicPr>
          <p:cNvPr id="7" name="Picture 6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8473FD46-D0BD-D444-88D5-005D99D09F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176" y="2290616"/>
            <a:ext cx="6736701" cy="1047960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644E48E-8ED4-3644-923E-ED0F0A121721}"/>
              </a:ext>
            </a:extLst>
          </p:cNvPr>
          <p:cNvSpPr txBox="1">
            <a:spLocks/>
          </p:cNvSpPr>
          <p:nvPr/>
        </p:nvSpPr>
        <p:spPr>
          <a:xfrm>
            <a:off x="838200" y="1714500"/>
            <a:ext cx="10299700" cy="44214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3600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Heavy"/>
              </a:rPr>
              <a:t>Mark 3:13–14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. He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appointed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twelve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that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latin typeface="Century Gothic" panose="020B0502020202020204" pitchFamily="34" charset="0"/>
                <a:ea typeface="Century Gothic" charset="0"/>
                <a:cs typeface="Avenir Next Medium"/>
              </a:rPr>
              <a:t>they</a:t>
            </a:r>
            <a:r>
              <a:rPr lang="nb-NO" sz="4400" b="1" dirty="0"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latin typeface="Century Gothic" panose="020B0502020202020204" pitchFamily="34" charset="0"/>
                <a:ea typeface="Century Gothic" charset="0"/>
                <a:cs typeface="Avenir Next Medium"/>
              </a:rPr>
              <a:t>might</a:t>
            </a:r>
            <a:r>
              <a:rPr lang="nb-NO" sz="4400" b="1" dirty="0">
                <a:latin typeface="Century Gothic" panose="020B0502020202020204" pitchFamily="34" charset="0"/>
                <a:ea typeface="Century Gothic" charset="0"/>
                <a:cs typeface="Avenir Next Medium"/>
              </a:rPr>
              <a:t> be </a:t>
            </a:r>
            <a:r>
              <a:rPr lang="nb-NO" sz="4400" b="1" dirty="0" err="1">
                <a:latin typeface="Century Gothic" panose="020B0502020202020204" pitchFamily="34" charset="0"/>
                <a:ea typeface="Century Gothic" charset="0"/>
                <a:cs typeface="Avenir Next Medium"/>
              </a:rPr>
              <a:t>with</a:t>
            </a:r>
            <a:r>
              <a:rPr lang="nb-NO" sz="4400" b="1" dirty="0">
                <a:latin typeface="Century Gothic" panose="020B0502020202020204" pitchFamily="34" charset="0"/>
                <a:ea typeface="Century Gothic" charset="0"/>
                <a:cs typeface="Avenir Next Medium"/>
              </a:rPr>
              <a:t> him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and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that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he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might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send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them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out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to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preach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. </a:t>
            </a:r>
            <a:endParaRPr lang="nb-NO" sz="4600" b="1" dirty="0">
              <a:solidFill>
                <a:schemeClr val="bg1"/>
              </a:solidFill>
              <a:latin typeface="Century Gothic" panose="020B0502020202020204" pitchFamily="34" charset="0"/>
              <a:ea typeface="Century Gothic" charset="0"/>
              <a:cs typeface="Avenir Next Medium"/>
            </a:endParaRPr>
          </a:p>
          <a:p>
            <a:pPr marL="0" indent="0">
              <a:buNone/>
            </a:pPr>
            <a:endParaRPr lang="nb-NO" sz="4600" b="1" dirty="0">
              <a:solidFill>
                <a:schemeClr val="bg1"/>
              </a:solidFill>
              <a:latin typeface="Century Gothic" panose="020B0502020202020204" pitchFamily="34" charset="0"/>
              <a:ea typeface="Century Gothic" charset="0"/>
              <a:cs typeface="Avenir Next Medium"/>
            </a:endParaRPr>
          </a:p>
          <a:p>
            <a:pPr marL="0" indent="0">
              <a:buNone/>
            </a:pPr>
            <a:endParaRPr lang="en-US" sz="4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42585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er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703756" cy="6583363"/>
          </a:xfrm>
          <a:prstGeom prst="rect">
            <a:avLst/>
          </a:prstGeom>
        </p:spPr>
      </p:pic>
      <p:pic>
        <p:nvPicPr>
          <p:cNvPr id="2" name="Picture 1" descr="HereToTher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704638" cy="657592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BE25C0-DFF9-524B-B40E-32F61D5ADEFD}"/>
              </a:ext>
            </a:extLst>
          </p:cNvPr>
          <p:cNvSpPr txBox="1"/>
          <p:nvPr/>
        </p:nvSpPr>
        <p:spPr>
          <a:xfrm rot="718661">
            <a:off x="8145065" y="-158496"/>
            <a:ext cx="2225039" cy="3190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20000" b="1" dirty="0">
                <a:solidFill>
                  <a:srgbClr val="FF0000"/>
                </a:solidFill>
                <a:latin typeface="Century Gothic" panose="020B0502020202020204" pitchFamily="34" charset="0"/>
                <a:cs typeface="Economica"/>
              </a:rPr>
              <a:t>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DBE49DC-D9E2-C54F-8C05-1C0C5311F234}"/>
              </a:ext>
            </a:extLst>
          </p:cNvPr>
          <p:cNvSpPr txBox="1"/>
          <p:nvPr/>
        </p:nvSpPr>
        <p:spPr>
          <a:xfrm rot="20378338">
            <a:off x="3863693" y="-840061"/>
            <a:ext cx="2225039" cy="45536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28800" b="1" dirty="0">
                <a:solidFill>
                  <a:srgbClr val="FF0000"/>
                </a:solidFill>
                <a:latin typeface="Century Gothic" panose="020B0502020202020204" pitchFamily="34" charset="0"/>
                <a:cs typeface="Economica"/>
              </a:rPr>
              <a:t>?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5" name="Ink 14">
                <a:extLst>
                  <a:ext uri="{FF2B5EF4-FFF2-40B4-BE49-F238E27FC236}">
                    <a16:creationId xmlns:a16="http://schemas.microsoft.com/office/drawing/2014/main" id="{96F6E7FF-FCC1-4643-B8E5-4743932C5AB5}"/>
                  </a:ext>
                </a:extLst>
              </p14:cNvPr>
              <p14:cNvContentPartPr/>
              <p14:nvPr/>
            </p14:nvContentPartPr>
            <p14:xfrm>
              <a:off x="5661873" y="554259"/>
              <a:ext cx="3137562" cy="1428919"/>
            </p14:xfrm>
          </p:contentPart>
        </mc:Choice>
        <mc:Fallback xmlns="">
          <p:pic>
            <p:nvPicPr>
              <p:cNvPr id="15" name="Ink 14">
                <a:extLst>
                  <a:ext uri="{FF2B5EF4-FFF2-40B4-BE49-F238E27FC236}">
                    <a16:creationId xmlns:a16="http://schemas.microsoft.com/office/drawing/2014/main" id="{96F6E7FF-FCC1-4643-B8E5-4743932C5AB5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599230" y="491271"/>
                <a:ext cx="3263208" cy="1554534"/>
              </a:xfrm>
              <a:prstGeom prst="rect">
                <a:avLst/>
              </a:prstGeom>
            </p:spPr>
          </p:pic>
        </mc:Fallback>
      </mc:AlternateContent>
      <p:sp>
        <p:nvSpPr>
          <p:cNvPr id="17" name="TextBox 16">
            <a:extLst>
              <a:ext uri="{FF2B5EF4-FFF2-40B4-BE49-F238E27FC236}">
                <a16:creationId xmlns:a16="http://schemas.microsoft.com/office/drawing/2014/main" id="{79BFA705-C16A-B240-9601-1F535A5E30C7}"/>
              </a:ext>
            </a:extLst>
          </p:cNvPr>
          <p:cNvSpPr txBox="1"/>
          <p:nvPr/>
        </p:nvSpPr>
        <p:spPr>
          <a:xfrm rot="21325277">
            <a:off x="3075085" y="684173"/>
            <a:ext cx="2225039" cy="3190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20000" b="1" dirty="0">
                <a:solidFill>
                  <a:srgbClr val="FF0000"/>
                </a:solidFill>
                <a:latin typeface="Century Gothic" panose="020B0502020202020204" pitchFamily="34" charset="0"/>
                <a:cs typeface="Economica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543955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photo, white, racket, court&#10;&#10;Description automatically generated">
            <a:extLst>
              <a:ext uri="{FF2B5EF4-FFF2-40B4-BE49-F238E27FC236}">
                <a16:creationId xmlns:a16="http://schemas.microsoft.com/office/drawing/2014/main" id="{D0770D6B-289C-7D40-9F67-3A4AB035AB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9" y="2381"/>
            <a:ext cx="11696700" cy="6578600"/>
          </a:xfrm>
          <a:prstGeom prst="rect">
            <a:avLst/>
          </a:prstGeom>
        </p:spPr>
      </p:pic>
      <p:pic>
        <p:nvPicPr>
          <p:cNvPr id="6" name="Picture 5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E2DA4012-875B-8045-905A-A8E66CC1C8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0382" y="541175"/>
            <a:ext cx="5187822" cy="1210647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B82EB45-53EE-3E4B-9098-984ADA07292A}"/>
              </a:ext>
            </a:extLst>
          </p:cNvPr>
          <p:cNvSpPr txBox="1">
            <a:spLocks/>
          </p:cNvSpPr>
          <p:nvPr/>
        </p:nvSpPr>
        <p:spPr>
          <a:xfrm>
            <a:off x="1146969" y="745331"/>
            <a:ext cx="9410700" cy="11239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5400" b="1" dirty="0">
                <a:latin typeface="Century Gothic" panose="020B0502020202020204" pitchFamily="34" charset="0"/>
                <a:ea typeface="Century Gothic" charset="0"/>
                <a:cs typeface="Avenir Heavy"/>
              </a:rPr>
              <a:t>CONSISTENCY</a:t>
            </a:r>
            <a:endParaRPr lang="nb-NO" sz="5400" b="1" dirty="0">
              <a:latin typeface="Century Gothic" panose="020B0502020202020204" pitchFamily="34" charset="0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9630DAA-B846-7D43-9C68-B78CCE10FFFB}"/>
              </a:ext>
            </a:extLst>
          </p:cNvPr>
          <p:cNvSpPr txBox="1">
            <a:spLocks/>
          </p:cNvSpPr>
          <p:nvPr/>
        </p:nvSpPr>
        <p:spPr>
          <a:xfrm>
            <a:off x="1526897" y="1947862"/>
            <a:ext cx="9030772" cy="32038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00050" lvl="1" indent="0">
              <a:buNone/>
            </a:pP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1.	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Daily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Element</a:t>
            </a:r>
          </a:p>
        </p:txBody>
      </p:sp>
    </p:spTree>
    <p:extLst>
      <p:ext uri="{BB962C8B-B14F-4D97-AF65-F5344CB8AC3E}">
        <p14:creationId xmlns:p14="http://schemas.microsoft.com/office/powerpoint/2010/main" val="427020429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photo, white, racket, court&#10;&#10;Description automatically generated">
            <a:extLst>
              <a:ext uri="{FF2B5EF4-FFF2-40B4-BE49-F238E27FC236}">
                <a16:creationId xmlns:a16="http://schemas.microsoft.com/office/drawing/2014/main" id="{D0770D6B-289C-7D40-9F67-3A4AB035AB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9" y="2381"/>
            <a:ext cx="11696700" cy="6578600"/>
          </a:xfrm>
          <a:prstGeom prst="rect">
            <a:avLst/>
          </a:prstGeom>
        </p:spPr>
      </p:pic>
      <p:pic>
        <p:nvPicPr>
          <p:cNvPr id="6" name="Picture 5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61ECE60B-9D9E-CD44-AC3C-46C48460A9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0382" y="541175"/>
            <a:ext cx="5187822" cy="1210647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B82EB45-53EE-3E4B-9098-984ADA07292A}"/>
              </a:ext>
            </a:extLst>
          </p:cNvPr>
          <p:cNvSpPr txBox="1">
            <a:spLocks/>
          </p:cNvSpPr>
          <p:nvPr/>
        </p:nvSpPr>
        <p:spPr>
          <a:xfrm>
            <a:off x="1146969" y="745331"/>
            <a:ext cx="9410700" cy="11239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5400" b="1" dirty="0">
                <a:latin typeface="Century Gothic" panose="020B0502020202020204" pitchFamily="34" charset="0"/>
                <a:ea typeface="Century Gothic" charset="0"/>
                <a:cs typeface="Avenir Heavy"/>
              </a:rPr>
              <a:t>CONSISTENCY</a:t>
            </a:r>
            <a:endParaRPr lang="nb-NO" sz="5400" b="1" dirty="0">
              <a:latin typeface="Century Gothic" panose="020B0502020202020204" pitchFamily="34" charset="0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9630DAA-B846-7D43-9C68-B78CCE10FFFB}"/>
              </a:ext>
            </a:extLst>
          </p:cNvPr>
          <p:cNvSpPr txBox="1">
            <a:spLocks/>
          </p:cNvSpPr>
          <p:nvPr/>
        </p:nvSpPr>
        <p:spPr>
          <a:xfrm>
            <a:off x="1526897" y="1947862"/>
            <a:ext cx="9030772" cy="32038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00050" lvl="1" indent="0">
              <a:buNone/>
            </a:pP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1.	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Daily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Element</a:t>
            </a:r>
          </a:p>
          <a:p>
            <a:pPr marL="400050" lvl="1" indent="0">
              <a:buNone/>
            </a:pP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2.	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Dedicated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Time</a:t>
            </a:r>
          </a:p>
        </p:txBody>
      </p:sp>
    </p:spTree>
    <p:extLst>
      <p:ext uri="{BB962C8B-B14F-4D97-AF65-F5344CB8AC3E}">
        <p14:creationId xmlns:p14="http://schemas.microsoft.com/office/powerpoint/2010/main" val="233095977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photo, white, racket, court&#10;&#10;Description automatically generated">
            <a:extLst>
              <a:ext uri="{FF2B5EF4-FFF2-40B4-BE49-F238E27FC236}">
                <a16:creationId xmlns:a16="http://schemas.microsoft.com/office/drawing/2014/main" id="{D0770D6B-289C-7D40-9F67-3A4AB035AB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9" y="2381"/>
            <a:ext cx="11696700" cy="6578600"/>
          </a:xfrm>
          <a:prstGeom prst="rect">
            <a:avLst/>
          </a:prstGeom>
        </p:spPr>
      </p:pic>
      <p:pic>
        <p:nvPicPr>
          <p:cNvPr id="6" name="Picture 5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61ECE60B-9D9E-CD44-AC3C-46C48460A9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125" y="541175"/>
            <a:ext cx="10468949" cy="1210647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B82EB45-53EE-3E4B-9098-984ADA07292A}"/>
              </a:ext>
            </a:extLst>
          </p:cNvPr>
          <p:cNvSpPr txBox="1">
            <a:spLocks/>
          </p:cNvSpPr>
          <p:nvPr/>
        </p:nvSpPr>
        <p:spPr>
          <a:xfrm>
            <a:off x="1128307" y="745331"/>
            <a:ext cx="9769847" cy="11239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5400" b="1" dirty="0" err="1">
                <a:latin typeface="Century Gothic" panose="020B0502020202020204" pitchFamily="34" charset="0"/>
                <a:ea typeface="Century Gothic" charset="0"/>
                <a:cs typeface="Avenir Heavy"/>
              </a:rPr>
              <a:t>CONSISTENCY</a:t>
            </a:r>
            <a:r>
              <a:rPr lang="nb-NO" sz="5400" b="1" dirty="0">
                <a:latin typeface="Century Gothic" panose="020B0502020202020204" pitchFamily="34" charset="0"/>
                <a:ea typeface="Century Gothic" charset="0"/>
                <a:cs typeface="Avenir Heavy"/>
              </a:rPr>
              <a:t>: </a:t>
            </a:r>
            <a:r>
              <a:rPr lang="nb-NO" sz="5400" b="1" dirty="0" err="1">
                <a:latin typeface="Century Gothic" panose="020B0502020202020204" pitchFamily="34" charset="0"/>
                <a:ea typeface="Century Gothic" charset="0"/>
                <a:cs typeface="Avenir Heavy"/>
              </a:rPr>
              <a:t>Daily</a:t>
            </a:r>
            <a:r>
              <a:rPr lang="nb-NO" sz="5400" b="1" dirty="0">
                <a:latin typeface="Century Gothic" panose="020B0502020202020204" pitchFamily="34" charset="0"/>
                <a:ea typeface="Century Gothic" charset="0"/>
                <a:cs typeface="Avenir Heavy"/>
              </a:rPr>
              <a:t> Element</a:t>
            </a:r>
            <a:endParaRPr lang="nb-NO" sz="5400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628356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photo, white, racket, court&#10;&#10;Description automatically generated">
            <a:extLst>
              <a:ext uri="{FF2B5EF4-FFF2-40B4-BE49-F238E27FC236}">
                <a16:creationId xmlns:a16="http://schemas.microsoft.com/office/drawing/2014/main" id="{D0770D6B-289C-7D40-9F67-3A4AB035AB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9" y="2381"/>
            <a:ext cx="11696700" cy="6578600"/>
          </a:xfrm>
          <a:prstGeom prst="rect">
            <a:avLst/>
          </a:prstGeom>
        </p:spPr>
      </p:pic>
      <p:pic>
        <p:nvPicPr>
          <p:cNvPr id="6" name="Picture 5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61ECE60B-9D9E-CD44-AC3C-46C48460A9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125" y="541175"/>
            <a:ext cx="10468949" cy="1210647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B82EB45-53EE-3E4B-9098-984ADA07292A}"/>
              </a:ext>
            </a:extLst>
          </p:cNvPr>
          <p:cNvSpPr txBox="1">
            <a:spLocks/>
          </p:cNvSpPr>
          <p:nvPr/>
        </p:nvSpPr>
        <p:spPr>
          <a:xfrm>
            <a:off x="1128307" y="745331"/>
            <a:ext cx="9769847" cy="11239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5400" b="1" dirty="0" err="1">
                <a:latin typeface="Century Gothic" panose="020B0502020202020204" pitchFamily="34" charset="0"/>
                <a:ea typeface="Century Gothic" charset="0"/>
                <a:cs typeface="Avenir Heavy"/>
              </a:rPr>
              <a:t>CONSISTENCY</a:t>
            </a:r>
            <a:r>
              <a:rPr lang="nb-NO" sz="5400" b="1" dirty="0">
                <a:latin typeface="Century Gothic" panose="020B0502020202020204" pitchFamily="34" charset="0"/>
                <a:ea typeface="Century Gothic" charset="0"/>
                <a:cs typeface="Avenir Heavy"/>
              </a:rPr>
              <a:t>: </a:t>
            </a:r>
            <a:r>
              <a:rPr lang="nb-NO" sz="5400" b="1" dirty="0" err="1">
                <a:latin typeface="Century Gothic" panose="020B0502020202020204" pitchFamily="34" charset="0"/>
                <a:ea typeface="Century Gothic" charset="0"/>
                <a:cs typeface="Avenir Heavy"/>
              </a:rPr>
              <a:t>Daily</a:t>
            </a:r>
            <a:r>
              <a:rPr lang="nb-NO" sz="5400" b="1" dirty="0">
                <a:latin typeface="Century Gothic" panose="020B0502020202020204" pitchFamily="34" charset="0"/>
                <a:ea typeface="Century Gothic" charset="0"/>
                <a:cs typeface="Avenir Heavy"/>
              </a:rPr>
              <a:t> Element</a:t>
            </a:r>
            <a:endParaRPr lang="nb-NO" sz="5400" b="1" dirty="0">
              <a:latin typeface="Century Gothic" panose="020B0502020202020204" pitchFamily="34" charset="0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307D0F7-6DFA-1540-8519-89C3CADB9563}"/>
              </a:ext>
            </a:extLst>
          </p:cNvPr>
          <p:cNvSpPr txBox="1">
            <a:spLocks/>
          </p:cNvSpPr>
          <p:nvPr/>
        </p:nvSpPr>
        <p:spPr>
          <a:xfrm>
            <a:off x="838200" y="1971325"/>
            <a:ext cx="10299700" cy="316051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3600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Heavy"/>
              </a:rPr>
              <a:t>Hebrews</a:t>
            </a:r>
            <a:r>
              <a:rPr lang="nb-NO" sz="3600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Heavy"/>
              </a:rPr>
              <a:t> 3:13 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Heavy"/>
              </a:rPr>
              <a:t>E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ncourage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one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another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daily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, as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long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as it is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called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“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Today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,” so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that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none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of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you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may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be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hardened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by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sin’s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deceitfulness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.</a:t>
            </a:r>
            <a:endParaRPr lang="nb-NO" sz="4600" b="1" dirty="0">
              <a:solidFill>
                <a:schemeClr val="bg1"/>
              </a:solidFill>
              <a:latin typeface="Century Gothic" panose="020B0502020202020204" pitchFamily="34" charset="0"/>
              <a:ea typeface="Century Gothic" charset="0"/>
              <a:cs typeface="Avenir Next Medium"/>
            </a:endParaRPr>
          </a:p>
          <a:p>
            <a:pPr marL="0" indent="0">
              <a:buNone/>
            </a:pPr>
            <a:endParaRPr lang="nb-NO" sz="4600" b="1" dirty="0">
              <a:solidFill>
                <a:schemeClr val="bg1"/>
              </a:solidFill>
              <a:latin typeface="Century Gothic" panose="020B0502020202020204" pitchFamily="34" charset="0"/>
              <a:ea typeface="Century Gothic" charset="0"/>
              <a:cs typeface="Avenir Next Medium"/>
            </a:endParaRPr>
          </a:p>
          <a:p>
            <a:pPr marL="0" indent="0">
              <a:buNone/>
            </a:pPr>
            <a:endParaRPr lang="en-US" sz="4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244914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photo, white, racket, court&#10;&#10;Description automatically generated">
            <a:extLst>
              <a:ext uri="{FF2B5EF4-FFF2-40B4-BE49-F238E27FC236}">
                <a16:creationId xmlns:a16="http://schemas.microsoft.com/office/drawing/2014/main" id="{D0770D6B-289C-7D40-9F67-3A4AB035AB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9" y="2381"/>
            <a:ext cx="11696700" cy="6578600"/>
          </a:xfrm>
          <a:prstGeom prst="rect">
            <a:avLst/>
          </a:prstGeom>
        </p:spPr>
      </p:pic>
      <p:pic>
        <p:nvPicPr>
          <p:cNvPr id="6" name="Picture 5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61ECE60B-9D9E-CD44-AC3C-46C48460A9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125" y="541175"/>
            <a:ext cx="10468949" cy="1210647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B82EB45-53EE-3E4B-9098-984ADA07292A}"/>
              </a:ext>
            </a:extLst>
          </p:cNvPr>
          <p:cNvSpPr txBox="1">
            <a:spLocks/>
          </p:cNvSpPr>
          <p:nvPr/>
        </p:nvSpPr>
        <p:spPr>
          <a:xfrm>
            <a:off x="1128307" y="745331"/>
            <a:ext cx="9769847" cy="11239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5400" b="1" dirty="0" err="1">
                <a:latin typeface="Century Gothic" panose="020B0502020202020204" pitchFamily="34" charset="0"/>
                <a:ea typeface="Century Gothic" charset="0"/>
                <a:cs typeface="Avenir Heavy"/>
              </a:rPr>
              <a:t>CONSISTENCY</a:t>
            </a:r>
            <a:r>
              <a:rPr lang="nb-NO" sz="5400" b="1" dirty="0">
                <a:latin typeface="Century Gothic" panose="020B0502020202020204" pitchFamily="34" charset="0"/>
                <a:ea typeface="Century Gothic" charset="0"/>
                <a:cs typeface="Avenir Heavy"/>
              </a:rPr>
              <a:t>: </a:t>
            </a:r>
            <a:r>
              <a:rPr lang="nb-NO" sz="5400" b="1" dirty="0" err="1">
                <a:latin typeface="Century Gothic" panose="020B0502020202020204" pitchFamily="34" charset="0"/>
                <a:ea typeface="Century Gothic" charset="0"/>
                <a:cs typeface="Avenir Heavy"/>
              </a:rPr>
              <a:t>Daily</a:t>
            </a:r>
            <a:r>
              <a:rPr lang="nb-NO" sz="5400" b="1" dirty="0">
                <a:latin typeface="Century Gothic" panose="020B0502020202020204" pitchFamily="34" charset="0"/>
                <a:ea typeface="Century Gothic" charset="0"/>
                <a:cs typeface="Avenir Heavy"/>
              </a:rPr>
              <a:t> Element</a:t>
            </a:r>
            <a:endParaRPr lang="nb-NO" sz="5400" b="1" dirty="0">
              <a:latin typeface="Century Gothic" panose="020B0502020202020204" pitchFamily="34" charset="0"/>
            </a:endParaRPr>
          </a:p>
        </p:txBody>
      </p:sp>
      <p:pic>
        <p:nvPicPr>
          <p:cNvPr id="8" name="Picture 7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0D72BBE7-24A2-8242-A599-71B73A8E94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497" y="2350431"/>
            <a:ext cx="1836107" cy="1210647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307D0F7-6DFA-1540-8519-89C3CADB9563}"/>
              </a:ext>
            </a:extLst>
          </p:cNvPr>
          <p:cNvSpPr txBox="1">
            <a:spLocks/>
          </p:cNvSpPr>
          <p:nvPr/>
        </p:nvSpPr>
        <p:spPr>
          <a:xfrm>
            <a:off x="838200" y="1971325"/>
            <a:ext cx="10299700" cy="316051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3600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Heavy"/>
              </a:rPr>
              <a:t>Hebrews</a:t>
            </a:r>
            <a:r>
              <a:rPr lang="nb-NO" sz="3600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Heavy"/>
              </a:rPr>
              <a:t> 3:13 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Heavy"/>
              </a:rPr>
              <a:t>E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ncourage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one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another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latin typeface="Century Gothic" panose="020B0502020202020204" pitchFamily="34" charset="0"/>
                <a:ea typeface="Century Gothic" charset="0"/>
                <a:cs typeface="Avenir Next Medium"/>
              </a:rPr>
              <a:t>daily</a:t>
            </a:r>
            <a:r>
              <a:rPr lang="nb-NO" sz="4400" b="1" dirty="0">
                <a:latin typeface="Century Gothic" panose="020B0502020202020204" pitchFamily="34" charset="0"/>
                <a:ea typeface="Century Gothic" charset="0"/>
                <a:cs typeface="Avenir Next Medium"/>
              </a:rPr>
              <a:t>,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as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long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as it is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called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“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Today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,” so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that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none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of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you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may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be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hardened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by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sin’s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deceitfulness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.</a:t>
            </a:r>
            <a:endParaRPr lang="nb-NO" sz="4600" b="1" dirty="0">
              <a:solidFill>
                <a:schemeClr val="bg1"/>
              </a:solidFill>
              <a:latin typeface="Century Gothic" panose="020B0502020202020204" pitchFamily="34" charset="0"/>
              <a:ea typeface="Century Gothic" charset="0"/>
              <a:cs typeface="Avenir Next Medium"/>
            </a:endParaRPr>
          </a:p>
          <a:p>
            <a:pPr marL="0" indent="0">
              <a:buNone/>
            </a:pPr>
            <a:endParaRPr lang="nb-NO" sz="4600" b="1" dirty="0">
              <a:solidFill>
                <a:schemeClr val="bg1"/>
              </a:solidFill>
              <a:latin typeface="Century Gothic" panose="020B0502020202020204" pitchFamily="34" charset="0"/>
              <a:ea typeface="Century Gothic" charset="0"/>
              <a:cs typeface="Avenir Next Medium"/>
            </a:endParaRPr>
          </a:p>
          <a:p>
            <a:pPr marL="0" indent="0">
              <a:buNone/>
            </a:pPr>
            <a:endParaRPr lang="en-US" sz="4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269190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photo, white, racket, court&#10;&#10;Description automatically generated">
            <a:extLst>
              <a:ext uri="{FF2B5EF4-FFF2-40B4-BE49-F238E27FC236}">
                <a16:creationId xmlns:a16="http://schemas.microsoft.com/office/drawing/2014/main" id="{D0770D6B-289C-7D40-9F67-3A4AB035AB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9" y="2381"/>
            <a:ext cx="11696700" cy="6578600"/>
          </a:xfrm>
          <a:prstGeom prst="rect">
            <a:avLst/>
          </a:prstGeom>
        </p:spPr>
      </p:pic>
      <p:pic>
        <p:nvPicPr>
          <p:cNvPr id="6" name="Picture 5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61ECE60B-9D9E-CD44-AC3C-46C48460A9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125" y="541175"/>
            <a:ext cx="10468949" cy="1210647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B82EB45-53EE-3E4B-9098-984ADA07292A}"/>
              </a:ext>
            </a:extLst>
          </p:cNvPr>
          <p:cNvSpPr txBox="1">
            <a:spLocks/>
          </p:cNvSpPr>
          <p:nvPr/>
        </p:nvSpPr>
        <p:spPr>
          <a:xfrm>
            <a:off x="1128307" y="745331"/>
            <a:ext cx="9769847" cy="11239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5400" b="1" dirty="0" err="1">
                <a:latin typeface="Century Gothic" panose="020B0502020202020204" pitchFamily="34" charset="0"/>
                <a:ea typeface="Century Gothic" charset="0"/>
                <a:cs typeface="Avenir Heavy"/>
              </a:rPr>
              <a:t>CONSISTENCY</a:t>
            </a:r>
            <a:r>
              <a:rPr lang="nb-NO" sz="5400" b="1" dirty="0">
                <a:latin typeface="Century Gothic" panose="020B0502020202020204" pitchFamily="34" charset="0"/>
                <a:ea typeface="Century Gothic" charset="0"/>
                <a:cs typeface="Avenir Heavy"/>
              </a:rPr>
              <a:t>: </a:t>
            </a:r>
            <a:r>
              <a:rPr lang="nb-NO" sz="5400" b="1" dirty="0" err="1">
                <a:latin typeface="Century Gothic" panose="020B0502020202020204" pitchFamily="34" charset="0"/>
                <a:ea typeface="Century Gothic" charset="0"/>
                <a:cs typeface="Avenir Heavy"/>
              </a:rPr>
              <a:t>Daily</a:t>
            </a:r>
            <a:r>
              <a:rPr lang="nb-NO" sz="5400" b="1" dirty="0">
                <a:latin typeface="Century Gothic" panose="020B0502020202020204" pitchFamily="34" charset="0"/>
                <a:ea typeface="Century Gothic" charset="0"/>
                <a:cs typeface="Avenir Heavy"/>
              </a:rPr>
              <a:t> Element</a:t>
            </a:r>
            <a:endParaRPr lang="nb-NO" sz="5400" b="1" dirty="0">
              <a:latin typeface="Century Gothic" panose="020B0502020202020204" pitchFamily="34" charset="0"/>
            </a:endParaRPr>
          </a:p>
        </p:txBody>
      </p:sp>
      <p:pic>
        <p:nvPicPr>
          <p:cNvPr id="8" name="Picture 7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0D72BBE7-24A2-8242-A599-71B73A8E94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497" y="2350431"/>
            <a:ext cx="1836107" cy="1210647"/>
          </a:xfrm>
          <a:prstGeom prst="rect">
            <a:avLst/>
          </a:prstGeom>
        </p:spPr>
      </p:pic>
      <p:pic>
        <p:nvPicPr>
          <p:cNvPr id="9" name="Picture 8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8BB26731-3BF6-D642-A064-E366E2BB1A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4955" y="2350431"/>
            <a:ext cx="2743199" cy="1210647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307D0F7-6DFA-1540-8519-89C3CADB9563}"/>
              </a:ext>
            </a:extLst>
          </p:cNvPr>
          <p:cNvSpPr txBox="1">
            <a:spLocks/>
          </p:cNvSpPr>
          <p:nvPr/>
        </p:nvSpPr>
        <p:spPr>
          <a:xfrm>
            <a:off x="838200" y="1971325"/>
            <a:ext cx="10299700" cy="316051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3600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Heavy"/>
              </a:rPr>
              <a:t>Hebrews</a:t>
            </a:r>
            <a:r>
              <a:rPr lang="nb-NO" sz="3600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Heavy"/>
              </a:rPr>
              <a:t> 3:13 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Heavy"/>
              </a:rPr>
              <a:t>E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ncourage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one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another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latin typeface="Century Gothic" panose="020B0502020202020204" pitchFamily="34" charset="0"/>
                <a:ea typeface="Century Gothic" charset="0"/>
                <a:cs typeface="Avenir Next Medium"/>
              </a:rPr>
              <a:t>daily</a:t>
            </a:r>
            <a:r>
              <a:rPr lang="nb-NO" sz="4400" b="1" dirty="0">
                <a:latin typeface="Century Gothic" panose="020B0502020202020204" pitchFamily="34" charset="0"/>
                <a:ea typeface="Century Gothic" charset="0"/>
                <a:cs typeface="Avenir Next Medium"/>
              </a:rPr>
              <a:t>,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as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long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as it is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called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>
                <a:latin typeface="Century Gothic" panose="020B0502020202020204" pitchFamily="34" charset="0"/>
                <a:ea typeface="Century Gothic" charset="0"/>
                <a:cs typeface="Avenir Next Medium"/>
              </a:rPr>
              <a:t>“</a:t>
            </a:r>
            <a:r>
              <a:rPr lang="nb-NO" sz="4400" b="1" dirty="0" err="1">
                <a:latin typeface="Century Gothic" panose="020B0502020202020204" pitchFamily="34" charset="0"/>
                <a:ea typeface="Century Gothic" charset="0"/>
                <a:cs typeface="Avenir Next Medium"/>
              </a:rPr>
              <a:t>Today</a:t>
            </a:r>
            <a:r>
              <a:rPr lang="nb-NO" sz="4400" b="1" dirty="0">
                <a:latin typeface="Century Gothic" panose="020B0502020202020204" pitchFamily="34" charset="0"/>
                <a:ea typeface="Century Gothic" charset="0"/>
                <a:cs typeface="Avenir Next Medium"/>
              </a:rPr>
              <a:t>,”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so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that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none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of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you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may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be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hardened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by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sin’s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deceitfulness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.</a:t>
            </a:r>
            <a:endParaRPr lang="nb-NO" sz="4600" b="1" dirty="0">
              <a:solidFill>
                <a:schemeClr val="bg1"/>
              </a:solidFill>
              <a:latin typeface="Century Gothic" panose="020B0502020202020204" pitchFamily="34" charset="0"/>
              <a:ea typeface="Century Gothic" charset="0"/>
              <a:cs typeface="Avenir Next Medium"/>
            </a:endParaRPr>
          </a:p>
          <a:p>
            <a:pPr marL="0" indent="0">
              <a:buNone/>
            </a:pPr>
            <a:endParaRPr lang="nb-NO" sz="4600" b="1" dirty="0">
              <a:solidFill>
                <a:schemeClr val="bg1"/>
              </a:solidFill>
              <a:latin typeface="Century Gothic" panose="020B0502020202020204" pitchFamily="34" charset="0"/>
              <a:ea typeface="Century Gothic" charset="0"/>
              <a:cs typeface="Avenir Next Medium"/>
            </a:endParaRPr>
          </a:p>
          <a:p>
            <a:pPr marL="0" indent="0">
              <a:buNone/>
            </a:pPr>
            <a:endParaRPr lang="en-US" sz="4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035629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photo, white, racket, court&#10;&#10;Description automatically generated">
            <a:extLst>
              <a:ext uri="{FF2B5EF4-FFF2-40B4-BE49-F238E27FC236}">
                <a16:creationId xmlns:a16="http://schemas.microsoft.com/office/drawing/2014/main" id="{D0770D6B-289C-7D40-9F67-3A4AB035AB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9" y="2381"/>
            <a:ext cx="11696700" cy="6578600"/>
          </a:xfrm>
          <a:prstGeom prst="rect">
            <a:avLst/>
          </a:prstGeom>
        </p:spPr>
      </p:pic>
      <p:pic>
        <p:nvPicPr>
          <p:cNvPr id="6" name="Picture 5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61ECE60B-9D9E-CD44-AC3C-46C48460A9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125" y="541175"/>
            <a:ext cx="10468949" cy="1210647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B82EB45-53EE-3E4B-9098-984ADA07292A}"/>
              </a:ext>
            </a:extLst>
          </p:cNvPr>
          <p:cNvSpPr txBox="1">
            <a:spLocks/>
          </p:cNvSpPr>
          <p:nvPr/>
        </p:nvSpPr>
        <p:spPr>
          <a:xfrm>
            <a:off x="1128307" y="745331"/>
            <a:ext cx="9769847" cy="11239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5400" b="1" dirty="0" err="1">
                <a:latin typeface="Century Gothic" panose="020B0502020202020204" pitchFamily="34" charset="0"/>
                <a:ea typeface="Century Gothic" charset="0"/>
                <a:cs typeface="Avenir Heavy"/>
              </a:rPr>
              <a:t>CONSISTENCY</a:t>
            </a:r>
            <a:r>
              <a:rPr lang="nb-NO" sz="5400" b="1" dirty="0">
                <a:latin typeface="Century Gothic" panose="020B0502020202020204" pitchFamily="34" charset="0"/>
                <a:ea typeface="Century Gothic" charset="0"/>
                <a:cs typeface="Avenir Heavy"/>
              </a:rPr>
              <a:t>: </a:t>
            </a:r>
            <a:r>
              <a:rPr lang="nb-NO" sz="5400" b="1" dirty="0" err="1">
                <a:latin typeface="Century Gothic" panose="020B0502020202020204" pitchFamily="34" charset="0"/>
                <a:ea typeface="Century Gothic" charset="0"/>
                <a:cs typeface="Avenir Heavy"/>
              </a:rPr>
              <a:t>Daily</a:t>
            </a:r>
            <a:r>
              <a:rPr lang="nb-NO" sz="5400" b="1" dirty="0">
                <a:latin typeface="Century Gothic" panose="020B0502020202020204" pitchFamily="34" charset="0"/>
                <a:ea typeface="Century Gothic" charset="0"/>
                <a:cs typeface="Avenir Heavy"/>
              </a:rPr>
              <a:t> Element</a:t>
            </a:r>
            <a:endParaRPr lang="nb-NO" sz="5400" b="1" dirty="0">
              <a:latin typeface="Century Gothic" panose="020B0502020202020204" pitchFamily="34" charset="0"/>
            </a:endParaRPr>
          </a:p>
        </p:txBody>
      </p:sp>
      <p:pic>
        <p:nvPicPr>
          <p:cNvPr id="8" name="Picture 7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0D72BBE7-24A2-8242-A599-71B73A8E94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497" y="2350431"/>
            <a:ext cx="1836107" cy="1210647"/>
          </a:xfrm>
          <a:prstGeom prst="rect">
            <a:avLst/>
          </a:prstGeom>
        </p:spPr>
      </p:pic>
      <p:pic>
        <p:nvPicPr>
          <p:cNvPr id="9" name="Picture 8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8BB26731-3BF6-D642-A064-E366E2BB1A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4955" y="2350431"/>
            <a:ext cx="2743199" cy="1210647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307D0F7-6DFA-1540-8519-89C3CADB9563}"/>
              </a:ext>
            </a:extLst>
          </p:cNvPr>
          <p:cNvSpPr txBox="1">
            <a:spLocks/>
          </p:cNvSpPr>
          <p:nvPr/>
        </p:nvSpPr>
        <p:spPr>
          <a:xfrm>
            <a:off x="838200" y="1971325"/>
            <a:ext cx="10299700" cy="316051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3600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Heavy"/>
              </a:rPr>
              <a:t>Hebrews</a:t>
            </a:r>
            <a:r>
              <a:rPr lang="nb-NO" sz="3600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Heavy"/>
              </a:rPr>
              <a:t> 3:13 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Heavy"/>
              </a:rPr>
              <a:t>E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ncourage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one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another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latin typeface="Century Gothic" panose="020B0502020202020204" pitchFamily="34" charset="0"/>
                <a:ea typeface="Century Gothic" charset="0"/>
                <a:cs typeface="Avenir Next Medium"/>
              </a:rPr>
              <a:t>daily</a:t>
            </a:r>
            <a:r>
              <a:rPr lang="nb-NO" sz="4400" b="1" dirty="0">
                <a:latin typeface="Century Gothic" panose="020B0502020202020204" pitchFamily="34" charset="0"/>
                <a:ea typeface="Century Gothic" charset="0"/>
                <a:cs typeface="Avenir Next Medium"/>
              </a:rPr>
              <a:t>,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as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long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as it is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called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>
                <a:latin typeface="Century Gothic" panose="020B0502020202020204" pitchFamily="34" charset="0"/>
                <a:ea typeface="Century Gothic" charset="0"/>
                <a:cs typeface="Avenir Next Medium"/>
              </a:rPr>
              <a:t>“</a:t>
            </a:r>
            <a:r>
              <a:rPr lang="nb-NO" sz="4400" b="1" dirty="0" err="1">
                <a:latin typeface="Century Gothic" panose="020B0502020202020204" pitchFamily="34" charset="0"/>
                <a:ea typeface="Century Gothic" charset="0"/>
                <a:cs typeface="Avenir Next Medium"/>
              </a:rPr>
              <a:t>Today</a:t>
            </a:r>
            <a:r>
              <a:rPr lang="nb-NO" sz="4400" b="1" dirty="0">
                <a:latin typeface="Century Gothic" panose="020B0502020202020204" pitchFamily="34" charset="0"/>
                <a:ea typeface="Century Gothic" charset="0"/>
                <a:cs typeface="Avenir Next Medium"/>
              </a:rPr>
              <a:t>,”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so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that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none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of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you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may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be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hardened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by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sin’s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deceitfulness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.</a:t>
            </a:r>
            <a:endParaRPr lang="nb-NO" sz="4600" b="1" dirty="0">
              <a:solidFill>
                <a:schemeClr val="bg1"/>
              </a:solidFill>
              <a:latin typeface="Century Gothic" panose="020B0502020202020204" pitchFamily="34" charset="0"/>
              <a:ea typeface="Century Gothic" charset="0"/>
              <a:cs typeface="Avenir Next Medium"/>
            </a:endParaRPr>
          </a:p>
          <a:p>
            <a:pPr marL="0" indent="0">
              <a:buNone/>
            </a:pPr>
            <a:endParaRPr lang="nb-NO" sz="4600" b="1" dirty="0">
              <a:solidFill>
                <a:schemeClr val="bg1"/>
              </a:solidFill>
              <a:latin typeface="Century Gothic" panose="020B0502020202020204" pitchFamily="34" charset="0"/>
              <a:ea typeface="Century Gothic" charset="0"/>
              <a:cs typeface="Avenir Next Medium"/>
            </a:endParaRPr>
          </a:p>
          <a:p>
            <a:pPr marL="0" indent="0">
              <a:buNone/>
            </a:pPr>
            <a:endParaRPr lang="en-US" sz="4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F8AA5CAE-7598-3B47-B11B-5BCB115DD91B}"/>
                  </a:ext>
                </a:extLst>
              </p14:cNvPr>
              <p14:cNvContentPartPr/>
              <p14:nvPr/>
            </p14:nvContentPartPr>
            <p14:xfrm>
              <a:off x="429209" y="3780582"/>
              <a:ext cx="9685176" cy="1054200"/>
            </p14:xfrm>
          </p:contentPart>
        </mc:Choice>
        <mc:Fallback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F8AA5CAE-7598-3B47-B11B-5BCB115DD91B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67642" y="3719015"/>
                <a:ext cx="9808311" cy="1177334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24443576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photo, white, racket, court&#10;&#10;Description automatically generated">
            <a:extLst>
              <a:ext uri="{FF2B5EF4-FFF2-40B4-BE49-F238E27FC236}">
                <a16:creationId xmlns:a16="http://schemas.microsoft.com/office/drawing/2014/main" id="{D0770D6B-289C-7D40-9F67-3A4AB035AB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9" y="2381"/>
            <a:ext cx="11696700" cy="6578600"/>
          </a:xfrm>
          <a:prstGeom prst="rect">
            <a:avLst/>
          </a:prstGeom>
        </p:spPr>
      </p:pic>
      <p:pic>
        <p:nvPicPr>
          <p:cNvPr id="6" name="Picture 5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61ECE60B-9D9E-CD44-AC3C-46C48460A9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125" y="541175"/>
            <a:ext cx="10468949" cy="1210647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B82EB45-53EE-3E4B-9098-984ADA07292A}"/>
              </a:ext>
            </a:extLst>
          </p:cNvPr>
          <p:cNvSpPr txBox="1">
            <a:spLocks/>
          </p:cNvSpPr>
          <p:nvPr/>
        </p:nvSpPr>
        <p:spPr>
          <a:xfrm>
            <a:off x="1128307" y="745331"/>
            <a:ext cx="9769847" cy="11239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5400" b="1" dirty="0" err="1">
                <a:latin typeface="Century Gothic" panose="020B0502020202020204" pitchFamily="34" charset="0"/>
                <a:ea typeface="Century Gothic" charset="0"/>
                <a:cs typeface="Avenir Heavy"/>
              </a:rPr>
              <a:t>CONSISTENCY</a:t>
            </a:r>
            <a:r>
              <a:rPr lang="nb-NO" sz="5400" b="1" dirty="0">
                <a:latin typeface="Century Gothic" panose="020B0502020202020204" pitchFamily="34" charset="0"/>
                <a:ea typeface="Century Gothic" charset="0"/>
                <a:cs typeface="Avenir Heavy"/>
              </a:rPr>
              <a:t>: </a:t>
            </a:r>
            <a:r>
              <a:rPr lang="nb-NO" sz="5400" b="1" dirty="0" err="1">
                <a:latin typeface="Century Gothic" panose="020B0502020202020204" pitchFamily="34" charset="0"/>
                <a:ea typeface="Century Gothic" charset="0"/>
                <a:cs typeface="Avenir Heavy"/>
              </a:rPr>
              <a:t>Daily</a:t>
            </a:r>
            <a:r>
              <a:rPr lang="nb-NO" sz="5400" b="1" dirty="0">
                <a:latin typeface="Century Gothic" panose="020B0502020202020204" pitchFamily="34" charset="0"/>
                <a:ea typeface="Century Gothic" charset="0"/>
                <a:cs typeface="Avenir Heavy"/>
              </a:rPr>
              <a:t> Element</a:t>
            </a:r>
            <a:endParaRPr lang="nb-NO" sz="5400" b="1" dirty="0">
              <a:latin typeface="Century Gothic" panose="020B0502020202020204" pitchFamily="34" charset="0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24509EAA-E680-5147-A175-1A88B356C241}"/>
              </a:ext>
            </a:extLst>
          </p:cNvPr>
          <p:cNvSpPr txBox="1">
            <a:spLocks/>
          </p:cNvSpPr>
          <p:nvPr/>
        </p:nvSpPr>
        <p:spPr>
          <a:xfrm>
            <a:off x="848518" y="2070548"/>
            <a:ext cx="10390981" cy="36478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3600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Heavy"/>
              </a:rPr>
              <a:t>Acts</a:t>
            </a:r>
            <a:r>
              <a:rPr lang="nb-NO" sz="3600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Heavy"/>
              </a:rPr>
              <a:t> 2:46 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Every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day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they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continued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to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meet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together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in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the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temple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courts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. </a:t>
            </a:r>
            <a:endParaRPr lang="en-US" sz="4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023919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photo, white, racket, court&#10;&#10;Description automatically generated">
            <a:extLst>
              <a:ext uri="{FF2B5EF4-FFF2-40B4-BE49-F238E27FC236}">
                <a16:creationId xmlns:a16="http://schemas.microsoft.com/office/drawing/2014/main" id="{D0770D6B-289C-7D40-9F67-3A4AB035AB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9" y="2381"/>
            <a:ext cx="11696700" cy="6578600"/>
          </a:xfrm>
          <a:prstGeom prst="rect">
            <a:avLst/>
          </a:prstGeom>
        </p:spPr>
      </p:pic>
      <p:pic>
        <p:nvPicPr>
          <p:cNvPr id="6" name="Picture 5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61ECE60B-9D9E-CD44-AC3C-46C48460A9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125" y="541175"/>
            <a:ext cx="10468949" cy="1210647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B82EB45-53EE-3E4B-9098-984ADA07292A}"/>
              </a:ext>
            </a:extLst>
          </p:cNvPr>
          <p:cNvSpPr txBox="1">
            <a:spLocks/>
          </p:cNvSpPr>
          <p:nvPr/>
        </p:nvSpPr>
        <p:spPr>
          <a:xfrm>
            <a:off x="1128307" y="745331"/>
            <a:ext cx="9769847" cy="11239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5400" b="1" dirty="0" err="1">
                <a:latin typeface="Century Gothic" panose="020B0502020202020204" pitchFamily="34" charset="0"/>
                <a:ea typeface="Century Gothic" charset="0"/>
                <a:cs typeface="Avenir Heavy"/>
              </a:rPr>
              <a:t>CONSISTENCY</a:t>
            </a:r>
            <a:r>
              <a:rPr lang="nb-NO" sz="5400" b="1" dirty="0">
                <a:latin typeface="Century Gothic" panose="020B0502020202020204" pitchFamily="34" charset="0"/>
                <a:ea typeface="Century Gothic" charset="0"/>
                <a:cs typeface="Avenir Heavy"/>
              </a:rPr>
              <a:t>: </a:t>
            </a:r>
            <a:r>
              <a:rPr lang="nb-NO" sz="5400" b="1" dirty="0" err="1">
                <a:latin typeface="Century Gothic" panose="020B0502020202020204" pitchFamily="34" charset="0"/>
                <a:ea typeface="Century Gothic" charset="0"/>
                <a:cs typeface="Avenir Heavy"/>
              </a:rPr>
              <a:t>Daily</a:t>
            </a:r>
            <a:r>
              <a:rPr lang="nb-NO" sz="5400" b="1" dirty="0">
                <a:latin typeface="Century Gothic" panose="020B0502020202020204" pitchFamily="34" charset="0"/>
                <a:ea typeface="Century Gothic" charset="0"/>
                <a:cs typeface="Avenir Heavy"/>
              </a:rPr>
              <a:t> Element</a:t>
            </a:r>
            <a:endParaRPr lang="nb-NO" sz="5400" b="1" dirty="0">
              <a:latin typeface="Century Gothic" panose="020B0502020202020204" pitchFamily="34" charset="0"/>
            </a:endParaRPr>
          </a:p>
        </p:txBody>
      </p:sp>
      <p:pic>
        <p:nvPicPr>
          <p:cNvPr id="7" name="Picture 6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DCA3CE31-3550-5047-890C-02C2273D84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9812" y="1869281"/>
            <a:ext cx="3097763" cy="1210647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24509EAA-E680-5147-A175-1A88B356C241}"/>
              </a:ext>
            </a:extLst>
          </p:cNvPr>
          <p:cNvSpPr txBox="1">
            <a:spLocks/>
          </p:cNvSpPr>
          <p:nvPr/>
        </p:nvSpPr>
        <p:spPr>
          <a:xfrm>
            <a:off x="848518" y="2070548"/>
            <a:ext cx="10390981" cy="36478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3600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Heavy"/>
              </a:rPr>
              <a:t>Acts</a:t>
            </a:r>
            <a:r>
              <a:rPr lang="nb-NO" sz="3600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Heavy"/>
              </a:rPr>
              <a:t> 2:46  </a:t>
            </a:r>
            <a:r>
              <a:rPr lang="nb-NO" sz="4400" b="1" dirty="0" err="1">
                <a:latin typeface="Century Gothic" panose="020B0502020202020204" pitchFamily="34" charset="0"/>
                <a:ea typeface="Century Gothic" charset="0"/>
                <a:cs typeface="Avenir Next Medium"/>
              </a:rPr>
              <a:t>Every</a:t>
            </a:r>
            <a:r>
              <a:rPr lang="nb-NO" sz="4400" b="1" dirty="0"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latin typeface="Century Gothic" panose="020B0502020202020204" pitchFamily="34" charset="0"/>
                <a:ea typeface="Century Gothic" charset="0"/>
                <a:cs typeface="Avenir Next Medium"/>
              </a:rPr>
              <a:t>day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they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continued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to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meet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together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in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the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temple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courts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. </a:t>
            </a:r>
            <a:endParaRPr lang="en-US" sz="4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910997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photo, white, racket, court&#10;&#10;Description automatically generated">
            <a:extLst>
              <a:ext uri="{FF2B5EF4-FFF2-40B4-BE49-F238E27FC236}">
                <a16:creationId xmlns:a16="http://schemas.microsoft.com/office/drawing/2014/main" id="{D0770D6B-289C-7D40-9F67-3A4AB035AB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9" y="2381"/>
            <a:ext cx="11696700" cy="6578600"/>
          </a:xfrm>
          <a:prstGeom prst="rect">
            <a:avLst/>
          </a:prstGeom>
        </p:spPr>
      </p:pic>
      <p:pic>
        <p:nvPicPr>
          <p:cNvPr id="6" name="Picture 5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61ECE60B-9D9E-CD44-AC3C-46C48460A9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125" y="541175"/>
            <a:ext cx="10468949" cy="1210647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B82EB45-53EE-3E4B-9098-984ADA07292A}"/>
              </a:ext>
            </a:extLst>
          </p:cNvPr>
          <p:cNvSpPr txBox="1">
            <a:spLocks/>
          </p:cNvSpPr>
          <p:nvPr/>
        </p:nvSpPr>
        <p:spPr>
          <a:xfrm>
            <a:off x="1128307" y="745331"/>
            <a:ext cx="9769847" cy="11239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5400" b="1" dirty="0" err="1">
                <a:latin typeface="Century Gothic" panose="020B0502020202020204" pitchFamily="34" charset="0"/>
                <a:ea typeface="Century Gothic" charset="0"/>
                <a:cs typeface="Avenir Heavy"/>
              </a:rPr>
              <a:t>CONSISTENCY</a:t>
            </a:r>
            <a:r>
              <a:rPr lang="nb-NO" sz="5400" b="1" dirty="0">
                <a:latin typeface="Century Gothic" panose="020B0502020202020204" pitchFamily="34" charset="0"/>
                <a:ea typeface="Century Gothic" charset="0"/>
                <a:cs typeface="Avenir Heavy"/>
              </a:rPr>
              <a:t>: </a:t>
            </a:r>
            <a:r>
              <a:rPr lang="nb-NO" sz="5400" b="1" dirty="0" err="1">
                <a:latin typeface="Century Gothic" panose="020B0502020202020204" pitchFamily="34" charset="0"/>
                <a:ea typeface="Century Gothic" charset="0"/>
                <a:cs typeface="Avenir Heavy"/>
              </a:rPr>
              <a:t>Daily</a:t>
            </a:r>
            <a:r>
              <a:rPr lang="nb-NO" sz="5400" b="1" dirty="0">
                <a:latin typeface="Century Gothic" panose="020B0502020202020204" pitchFamily="34" charset="0"/>
                <a:ea typeface="Century Gothic" charset="0"/>
                <a:cs typeface="Avenir Heavy"/>
              </a:rPr>
              <a:t> Element</a:t>
            </a:r>
            <a:endParaRPr lang="nb-NO" sz="5400" b="1" dirty="0">
              <a:latin typeface="Century Gothic" panose="020B0502020202020204" pitchFamily="34" charset="0"/>
            </a:endParaRPr>
          </a:p>
        </p:txBody>
      </p:sp>
      <p:pic>
        <p:nvPicPr>
          <p:cNvPr id="7" name="Picture 6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DCA3CE31-3550-5047-890C-02C2273D84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9812" y="1869281"/>
            <a:ext cx="3097763" cy="1210647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24509EAA-E680-5147-A175-1A88B356C241}"/>
              </a:ext>
            </a:extLst>
          </p:cNvPr>
          <p:cNvSpPr txBox="1">
            <a:spLocks/>
          </p:cNvSpPr>
          <p:nvPr/>
        </p:nvSpPr>
        <p:spPr>
          <a:xfrm>
            <a:off x="848518" y="2070548"/>
            <a:ext cx="10390981" cy="36478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3600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Heavy"/>
              </a:rPr>
              <a:t>Acts</a:t>
            </a:r>
            <a:r>
              <a:rPr lang="nb-NO" sz="3600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Heavy"/>
              </a:rPr>
              <a:t> 2:46  </a:t>
            </a:r>
            <a:r>
              <a:rPr lang="nb-NO" sz="4400" b="1" dirty="0" err="1">
                <a:latin typeface="Century Gothic" panose="020B0502020202020204" pitchFamily="34" charset="0"/>
                <a:ea typeface="Century Gothic" charset="0"/>
                <a:cs typeface="Avenir Next Medium"/>
              </a:rPr>
              <a:t>Every</a:t>
            </a:r>
            <a:r>
              <a:rPr lang="nb-NO" sz="4400" b="1" dirty="0"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latin typeface="Century Gothic" panose="020B0502020202020204" pitchFamily="34" charset="0"/>
                <a:ea typeface="Century Gothic" charset="0"/>
                <a:cs typeface="Avenir Next Medium"/>
              </a:rPr>
              <a:t>day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they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continued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to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meet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together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in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the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temple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courts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.</a:t>
            </a:r>
          </a:p>
          <a:p>
            <a:pPr marL="0" indent="0">
              <a:buNone/>
            </a:pP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They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broke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bread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in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their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homes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and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ate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together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with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glad and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sincere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hearts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.</a:t>
            </a:r>
            <a:endParaRPr lang="nb-NO" sz="4600" b="1" dirty="0">
              <a:solidFill>
                <a:schemeClr val="bg1"/>
              </a:solidFill>
              <a:latin typeface="Century Gothic" panose="020B0502020202020204" pitchFamily="34" charset="0"/>
              <a:ea typeface="Century Gothic" charset="0"/>
              <a:cs typeface="Avenir Next Medium"/>
            </a:endParaRPr>
          </a:p>
          <a:p>
            <a:pPr marL="0" indent="0">
              <a:buNone/>
            </a:pPr>
            <a:endParaRPr lang="en-US" sz="4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18212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er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703756" cy="6583363"/>
          </a:xfrm>
          <a:prstGeom prst="rect">
            <a:avLst/>
          </a:prstGeom>
        </p:spPr>
      </p:pic>
      <p:pic>
        <p:nvPicPr>
          <p:cNvPr id="2" name="Picture 1" descr="HereToTher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704638" cy="65759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DBAA662-45F0-9B46-B803-238267C2DD6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 rot="363093">
            <a:off x="5525510" y="-77241"/>
            <a:ext cx="3263120" cy="247573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E7BBA3C-B52A-D44D-BF8E-DCF6ACB15BC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4968">
            <a:off x="7673635" y="1161570"/>
            <a:ext cx="3549005" cy="2339283"/>
          </a:xfrm>
          <a:prstGeom prst="rect">
            <a:avLst/>
          </a:prstGeom>
        </p:spPr>
      </p:pic>
      <p:pic>
        <p:nvPicPr>
          <p:cNvPr id="8" name="Picture 7" descr="worker2.png">
            <a:extLst>
              <a:ext uri="{FF2B5EF4-FFF2-40B4-BE49-F238E27FC236}">
                <a16:creationId xmlns:a16="http://schemas.microsoft.com/office/drawing/2014/main" id="{F262D325-DDD8-004D-B6B4-9A1C2BAB2FC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89554">
            <a:off x="4186718" y="2035043"/>
            <a:ext cx="2433004" cy="3113619"/>
          </a:xfrm>
          <a:prstGeom prst="rect">
            <a:avLst/>
          </a:prstGeom>
        </p:spPr>
      </p:pic>
      <p:pic>
        <p:nvPicPr>
          <p:cNvPr id="9" name="Picture 8" descr="worker3.png">
            <a:extLst>
              <a:ext uri="{FF2B5EF4-FFF2-40B4-BE49-F238E27FC236}">
                <a16:creationId xmlns:a16="http://schemas.microsoft.com/office/drawing/2014/main" id="{715D15AD-DFB2-5948-BCED-699D3A555D2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0997" y="2214433"/>
            <a:ext cx="3138082" cy="3814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2062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photo, white, racket, court&#10;&#10;Description automatically generated">
            <a:extLst>
              <a:ext uri="{FF2B5EF4-FFF2-40B4-BE49-F238E27FC236}">
                <a16:creationId xmlns:a16="http://schemas.microsoft.com/office/drawing/2014/main" id="{D0770D6B-289C-7D40-9F67-3A4AB035AB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9" y="2381"/>
            <a:ext cx="11696700" cy="6578600"/>
          </a:xfrm>
          <a:prstGeom prst="rect">
            <a:avLst/>
          </a:prstGeom>
        </p:spPr>
      </p:pic>
      <p:pic>
        <p:nvPicPr>
          <p:cNvPr id="6" name="Picture 5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61ECE60B-9D9E-CD44-AC3C-46C48460A9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125" y="541175"/>
            <a:ext cx="10468949" cy="1210647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B82EB45-53EE-3E4B-9098-984ADA07292A}"/>
              </a:ext>
            </a:extLst>
          </p:cNvPr>
          <p:cNvSpPr txBox="1">
            <a:spLocks/>
          </p:cNvSpPr>
          <p:nvPr/>
        </p:nvSpPr>
        <p:spPr>
          <a:xfrm>
            <a:off x="1128307" y="745331"/>
            <a:ext cx="9769847" cy="112395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5400" b="1" dirty="0" err="1">
                <a:latin typeface="Century Gothic" panose="020B0502020202020204" pitchFamily="34" charset="0"/>
                <a:ea typeface="Century Gothic" charset="0"/>
                <a:cs typeface="Avenir Heavy"/>
              </a:rPr>
              <a:t>CONSISTENCY</a:t>
            </a:r>
            <a:r>
              <a:rPr lang="nb-NO" sz="5400" b="1" dirty="0">
                <a:latin typeface="Century Gothic" panose="020B0502020202020204" pitchFamily="34" charset="0"/>
                <a:ea typeface="Century Gothic" charset="0"/>
                <a:cs typeface="Avenir Heavy"/>
              </a:rPr>
              <a:t>: </a:t>
            </a:r>
            <a:r>
              <a:rPr lang="nb-NO" sz="5400" b="1" dirty="0" err="1">
                <a:latin typeface="Century Gothic" panose="020B0502020202020204" pitchFamily="34" charset="0"/>
                <a:ea typeface="Century Gothic" charset="0"/>
                <a:cs typeface="Avenir Heavy"/>
              </a:rPr>
              <a:t>Dedicated</a:t>
            </a:r>
            <a:r>
              <a:rPr lang="nb-NO" sz="5400" b="1" dirty="0">
                <a:latin typeface="Century Gothic" panose="020B0502020202020204" pitchFamily="34" charset="0"/>
                <a:ea typeface="Century Gothic" charset="0"/>
                <a:cs typeface="Avenir Heavy"/>
              </a:rPr>
              <a:t> Time</a:t>
            </a:r>
            <a:endParaRPr lang="nb-NO" sz="5400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225300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photo, white, racket, court&#10;&#10;Description automatically generated">
            <a:extLst>
              <a:ext uri="{FF2B5EF4-FFF2-40B4-BE49-F238E27FC236}">
                <a16:creationId xmlns:a16="http://schemas.microsoft.com/office/drawing/2014/main" id="{D0770D6B-289C-7D40-9F67-3A4AB035AB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9" y="2381"/>
            <a:ext cx="11696700" cy="6578600"/>
          </a:xfrm>
          <a:prstGeom prst="rect">
            <a:avLst/>
          </a:prstGeom>
        </p:spPr>
      </p:pic>
      <p:pic>
        <p:nvPicPr>
          <p:cNvPr id="6" name="Picture 5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61ECE60B-9D9E-CD44-AC3C-46C48460A9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125" y="541175"/>
            <a:ext cx="10468949" cy="1210647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B82EB45-53EE-3E4B-9098-984ADA07292A}"/>
              </a:ext>
            </a:extLst>
          </p:cNvPr>
          <p:cNvSpPr txBox="1">
            <a:spLocks/>
          </p:cNvSpPr>
          <p:nvPr/>
        </p:nvSpPr>
        <p:spPr>
          <a:xfrm>
            <a:off x="1128307" y="745331"/>
            <a:ext cx="9769847" cy="112395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5400" b="1" dirty="0" err="1">
                <a:latin typeface="Century Gothic" panose="020B0502020202020204" pitchFamily="34" charset="0"/>
                <a:ea typeface="Century Gothic" charset="0"/>
                <a:cs typeface="Avenir Heavy"/>
              </a:rPr>
              <a:t>CONSISTENCY</a:t>
            </a:r>
            <a:r>
              <a:rPr lang="nb-NO" sz="5400" b="1" dirty="0">
                <a:latin typeface="Century Gothic" panose="020B0502020202020204" pitchFamily="34" charset="0"/>
                <a:ea typeface="Century Gothic" charset="0"/>
                <a:cs typeface="Avenir Heavy"/>
              </a:rPr>
              <a:t>: </a:t>
            </a:r>
            <a:r>
              <a:rPr lang="nb-NO" sz="5400" b="1" dirty="0" err="1">
                <a:latin typeface="Century Gothic" panose="020B0502020202020204" pitchFamily="34" charset="0"/>
                <a:ea typeface="Century Gothic" charset="0"/>
                <a:cs typeface="Avenir Heavy"/>
              </a:rPr>
              <a:t>Dedicated</a:t>
            </a:r>
            <a:r>
              <a:rPr lang="nb-NO" sz="5400" b="1" dirty="0">
                <a:latin typeface="Century Gothic" panose="020B0502020202020204" pitchFamily="34" charset="0"/>
                <a:ea typeface="Century Gothic" charset="0"/>
                <a:cs typeface="Avenir Heavy"/>
              </a:rPr>
              <a:t> Time</a:t>
            </a:r>
            <a:endParaRPr lang="nb-NO" sz="5400" b="1" dirty="0">
              <a:latin typeface="Century Gothic" panose="020B0502020202020204" pitchFamily="34" charset="0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2DCE602-EDBD-EB4F-84D9-02151227C4DE}"/>
              </a:ext>
            </a:extLst>
          </p:cNvPr>
          <p:cNvSpPr txBox="1">
            <a:spLocks/>
          </p:cNvSpPr>
          <p:nvPr/>
        </p:nvSpPr>
        <p:spPr>
          <a:xfrm>
            <a:off x="848519" y="2070548"/>
            <a:ext cx="4339302" cy="78461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1</a:t>
            </a:r>
            <a:r>
              <a:rPr lang="nb-NO" sz="4400" b="1" baseline="30000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st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– </a:t>
            </a:r>
            <a:r>
              <a:rPr lang="en-US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PRIZE ???</a:t>
            </a:r>
            <a:endParaRPr lang="en-US" sz="54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marL="0" indent="0">
              <a:buNone/>
            </a:pPr>
            <a:endParaRPr lang="en-US" sz="4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F0C7591-EC41-D545-979B-6EE36128EA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82953" y="1992039"/>
            <a:ext cx="2758124" cy="3657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458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photo, white, racket, court&#10;&#10;Description automatically generated">
            <a:extLst>
              <a:ext uri="{FF2B5EF4-FFF2-40B4-BE49-F238E27FC236}">
                <a16:creationId xmlns:a16="http://schemas.microsoft.com/office/drawing/2014/main" id="{D0770D6B-289C-7D40-9F67-3A4AB035AB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9" y="2381"/>
            <a:ext cx="11696700" cy="6578600"/>
          </a:xfrm>
          <a:prstGeom prst="rect">
            <a:avLst/>
          </a:prstGeom>
        </p:spPr>
      </p:pic>
      <p:pic>
        <p:nvPicPr>
          <p:cNvPr id="6" name="Picture 5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61ECE60B-9D9E-CD44-AC3C-46C48460A9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125" y="541175"/>
            <a:ext cx="10468949" cy="1210647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B82EB45-53EE-3E4B-9098-984ADA07292A}"/>
              </a:ext>
            </a:extLst>
          </p:cNvPr>
          <p:cNvSpPr txBox="1">
            <a:spLocks/>
          </p:cNvSpPr>
          <p:nvPr/>
        </p:nvSpPr>
        <p:spPr>
          <a:xfrm>
            <a:off x="1128307" y="745331"/>
            <a:ext cx="9769847" cy="112395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5400" b="1" dirty="0" err="1">
                <a:latin typeface="Century Gothic" panose="020B0502020202020204" pitchFamily="34" charset="0"/>
                <a:ea typeface="Century Gothic" charset="0"/>
                <a:cs typeface="Avenir Heavy"/>
              </a:rPr>
              <a:t>CONSISTENCY</a:t>
            </a:r>
            <a:r>
              <a:rPr lang="nb-NO" sz="5400" b="1" dirty="0">
                <a:latin typeface="Century Gothic" panose="020B0502020202020204" pitchFamily="34" charset="0"/>
                <a:ea typeface="Century Gothic" charset="0"/>
                <a:cs typeface="Avenir Heavy"/>
              </a:rPr>
              <a:t>: </a:t>
            </a:r>
            <a:r>
              <a:rPr lang="nb-NO" sz="5400" b="1" dirty="0" err="1">
                <a:latin typeface="Century Gothic" panose="020B0502020202020204" pitchFamily="34" charset="0"/>
                <a:ea typeface="Century Gothic" charset="0"/>
                <a:cs typeface="Avenir Heavy"/>
              </a:rPr>
              <a:t>Dedicated</a:t>
            </a:r>
            <a:r>
              <a:rPr lang="nb-NO" sz="5400" b="1" dirty="0">
                <a:latin typeface="Century Gothic" panose="020B0502020202020204" pitchFamily="34" charset="0"/>
                <a:ea typeface="Century Gothic" charset="0"/>
                <a:cs typeface="Avenir Heavy"/>
              </a:rPr>
              <a:t> Time</a:t>
            </a:r>
            <a:endParaRPr lang="nb-NO" sz="5400" b="1" dirty="0">
              <a:latin typeface="Century Gothic" panose="020B0502020202020204" pitchFamily="34" charset="0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2DCE602-EDBD-EB4F-84D9-02151227C4DE}"/>
              </a:ext>
            </a:extLst>
          </p:cNvPr>
          <p:cNvSpPr txBox="1">
            <a:spLocks/>
          </p:cNvSpPr>
          <p:nvPr/>
        </p:nvSpPr>
        <p:spPr>
          <a:xfrm>
            <a:off x="848518" y="2070548"/>
            <a:ext cx="10390981" cy="36478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1</a:t>
            </a:r>
            <a:r>
              <a:rPr lang="nb-NO" sz="4400" b="1" baseline="30000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st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–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Once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a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Week</a:t>
            </a:r>
            <a:endParaRPr lang="nb-NO" sz="4400" b="1" dirty="0">
              <a:solidFill>
                <a:schemeClr val="bg1"/>
              </a:solidFill>
              <a:latin typeface="Century Gothic" panose="020B0502020202020204" pitchFamily="34" charset="0"/>
              <a:ea typeface="Century Gothic" charset="0"/>
              <a:cs typeface="Avenir Next Medium"/>
            </a:endParaRPr>
          </a:p>
          <a:p>
            <a:pPr marL="0" indent="0">
              <a:buNone/>
            </a:pPr>
            <a:endParaRPr lang="nb-NO" sz="12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marL="0" indent="0">
              <a:buNone/>
            </a:pPr>
            <a:endParaRPr lang="en-US" sz="4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ED3AA47-A31B-3346-8966-4DA2BDFE9E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82953" y="1992039"/>
            <a:ext cx="2758124" cy="3657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99722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photo, white, racket, court&#10;&#10;Description automatically generated">
            <a:extLst>
              <a:ext uri="{FF2B5EF4-FFF2-40B4-BE49-F238E27FC236}">
                <a16:creationId xmlns:a16="http://schemas.microsoft.com/office/drawing/2014/main" id="{D0770D6B-289C-7D40-9F67-3A4AB035AB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9" y="2381"/>
            <a:ext cx="11696700" cy="6578600"/>
          </a:xfrm>
          <a:prstGeom prst="rect">
            <a:avLst/>
          </a:prstGeom>
        </p:spPr>
      </p:pic>
      <p:pic>
        <p:nvPicPr>
          <p:cNvPr id="6" name="Picture 5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61ECE60B-9D9E-CD44-AC3C-46C48460A9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125" y="541175"/>
            <a:ext cx="10468949" cy="1210647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B82EB45-53EE-3E4B-9098-984ADA07292A}"/>
              </a:ext>
            </a:extLst>
          </p:cNvPr>
          <p:cNvSpPr txBox="1">
            <a:spLocks/>
          </p:cNvSpPr>
          <p:nvPr/>
        </p:nvSpPr>
        <p:spPr>
          <a:xfrm>
            <a:off x="1128307" y="745331"/>
            <a:ext cx="9769847" cy="112395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5400" b="1" dirty="0" err="1">
                <a:latin typeface="Century Gothic" panose="020B0502020202020204" pitchFamily="34" charset="0"/>
                <a:ea typeface="Century Gothic" charset="0"/>
                <a:cs typeface="Avenir Heavy"/>
              </a:rPr>
              <a:t>CONSISTENCY</a:t>
            </a:r>
            <a:r>
              <a:rPr lang="nb-NO" sz="5400" b="1" dirty="0">
                <a:latin typeface="Century Gothic" panose="020B0502020202020204" pitchFamily="34" charset="0"/>
                <a:ea typeface="Century Gothic" charset="0"/>
                <a:cs typeface="Avenir Heavy"/>
              </a:rPr>
              <a:t>: </a:t>
            </a:r>
            <a:r>
              <a:rPr lang="nb-NO" sz="5400" b="1" dirty="0" err="1">
                <a:latin typeface="Century Gothic" panose="020B0502020202020204" pitchFamily="34" charset="0"/>
                <a:ea typeface="Century Gothic" charset="0"/>
                <a:cs typeface="Avenir Heavy"/>
              </a:rPr>
              <a:t>Dedicated</a:t>
            </a:r>
            <a:r>
              <a:rPr lang="nb-NO" sz="5400" b="1" dirty="0">
                <a:latin typeface="Century Gothic" panose="020B0502020202020204" pitchFamily="34" charset="0"/>
                <a:ea typeface="Century Gothic" charset="0"/>
                <a:cs typeface="Avenir Heavy"/>
              </a:rPr>
              <a:t> Time</a:t>
            </a:r>
            <a:endParaRPr lang="nb-NO" sz="5400" b="1" dirty="0">
              <a:latin typeface="Century Gothic" panose="020B0502020202020204" pitchFamily="34" charset="0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2DCE602-EDBD-EB4F-84D9-02151227C4DE}"/>
              </a:ext>
            </a:extLst>
          </p:cNvPr>
          <p:cNvSpPr txBox="1">
            <a:spLocks/>
          </p:cNvSpPr>
          <p:nvPr/>
        </p:nvSpPr>
        <p:spPr>
          <a:xfrm>
            <a:off x="848518" y="2070548"/>
            <a:ext cx="10390981" cy="36478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4400" b="1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1</a:t>
            </a:r>
            <a:r>
              <a:rPr lang="nb-NO" sz="4400" b="1" baseline="300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st</a:t>
            </a:r>
            <a:r>
              <a:rPr lang="nb-NO" sz="4400" b="1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– </a:t>
            </a:r>
            <a:r>
              <a:rPr lang="nb-NO" sz="4400" b="1" dirty="0" err="1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Once</a:t>
            </a:r>
            <a:r>
              <a:rPr lang="nb-NO" sz="4400" b="1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a </a:t>
            </a:r>
            <a:r>
              <a:rPr lang="nb-NO" sz="4400" b="1" dirty="0" err="1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Week</a:t>
            </a:r>
            <a:endParaRPr lang="nb-NO" sz="4400" b="1" dirty="0">
              <a:solidFill>
                <a:schemeClr val="bg1">
                  <a:lumMod val="65000"/>
                </a:schemeClr>
              </a:solidFill>
              <a:latin typeface="Century Gothic" panose="020B0502020202020204" pitchFamily="34" charset="0"/>
              <a:ea typeface="Century Gothic" charset="0"/>
              <a:cs typeface="Avenir Next Medium"/>
            </a:endParaRPr>
          </a:p>
          <a:p>
            <a:pPr marL="0" indent="0">
              <a:buNone/>
            </a:pPr>
            <a:endParaRPr lang="nb-NO" sz="12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marL="0" indent="0">
              <a:buNone/>
            </a:pP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2 </a:t>
            </a:r>
            <a:r>
              <a:rPr lang="nb-NO" sz="4400" b="1" baseline="30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nd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–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PRIZE</a:t>
            </a:r>
            <a:r>
              <a:rPr lang="en-US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???</a:t>
            </a:r>
            <a:endParaRPr lang="en-US" sz="54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marL="0" indent="0">
              <a:buNone/>
            </a:pPr>
            <a:endParaRPr lang="nb-NO" sz="44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marL="0" indent="0">
              <a:buNone/>
            </a:pPr>
            <a:endParaRPr lang="nb-NO" sz="14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marL="0" indent="0">
              <a:buNone/>
            </a:pPr>
            <a:endParaRPr lang="en-US" sz="54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marL="0" indent="0">
              <a:buNone/>
            </a:pPr>
            <a:endParaRPr lang="en-US" sz="4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07F22C5-6123-744D-A369-C6947EADC5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32113" y="1943156"/>
            <a:ext cx="3449937" cy="3449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654363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photo, white, racket, court&#10;&#10;Description automatically generated">
            <a:extLst>
              <a:ext uri="{FF2B5EF4-FFF2-40B4-BE49-F238E27FC236}">
                <a16:creationId xmlns:a16="http://schemas.microsoft.com/office/drawing/2014/main" id="{D0770D6B-289C-7D40-9F67-3A4AB035AB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9" y="2381"/>
            <a:ext cx="11696700" cy="6578600"/>
          </a:xfrm>
          <a:prstGeom prst="rect">
            <a:avLst/>
          </a:prstGeom>
        </p:spPr>
      </p:pic>
      <p:pic>
        <p:nvPicPr>
          <p:cNvPr id="6" name="Picture 5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61ECE60B-9D9E-CD44-AC3C-46C48460A9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125" y="541175"/>
            <a:ext cx="10468949" cy="1210647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B82EB45-53EE-3E4B-9098-984ADA07292A}"/>
              </a:ext>
            </a:extLst>
          </p:cNvPr>
          <p:cNvSpPr txBox="1">
            <a:spLocks/>
          </p:cNvSpPr>
          <p:nvPr/>
        </p:nvSpPr>
        <p:spPr>
          <a:xfrm>
            <a:off x="1128307" y="745331"/>
            <a:ext cx="9769847" cy="112395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5400" b="1" dirty="0" err="1">
                <a:latin typeface="Century Gothic" panose="020B0502020202020204" pitchFamily="34" charset="0"/>
                <a:ea typeface="Century Gothic" charset="0"/>
                <a:cs typeface="Avenir Heavy"/>
              </a:rPr>
              <a:t>CONSISTENCY</a:t>
            </a:r>
            <a:r>
              <a:rPr lang="nb-NO" sz="5400" b="1" dirty="0">
                <a:latin typeface="Century Gothic" panose="020B0502020202020204" pitchFamily="34" charset="0"/>
                <a:ea typeface="Century Gothic" charset="0"/>
                <a:cs typeface="Avenir Heavy"/>
              </a:rPr>
              <a:t>: </a:t>
            </a:r>
            <a:r>
              <a:rPr lang="nb-NO" sz="5400" b="1" dirty="0" err="1">
                <a:latin typeface="Century Gothic" panose="020B0502020202020204" pitchFamily="34" charset="0"/>
                <a:ea typeface="Century Gothic" charset="0"/>
                <a:cs typeface="Avenir Heavy"/>
              </a:rPr>
              <a:t>Dedicated</a:t>
            </a:r>
            <a:r>
              <a:rPr lang="nb-NO" sz="5400" b="1" dirty="0">
                <a:latin typeface="Century Gothic" panose="020B0502020202020204" pitchFamily="34" charset="0"/>
                <a:ea typeface="Century Gothic" charset="0"/>
                <a:cs typeface="Avenir Heavy"/>
              </a:rPr>
              <a:t> Time</a:t>
            </a:r>
            <a:endParaRPr lang="nb-NO" sz="5400" b="1" dirty="0">
              <a:latin typeface="Century Gothic" panose="020B0502020202020204" pitchFamily="34" charset="0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2DCE602-EDBD-EB4F-84D9-02151227C4DE}"/>
              </a:ext>
            </a:extLst>
          </p:cNvPr>
          <p:cNvSpPr txBox="1">
            <a:spLocks/>
          </p:cNvSpPr>
          <p:nvPr/>
        </p:nvSpPr>
        <p:spPr>
          <a:xfrm>
            <a:off x="848518" y="2070548"/>
            <a:ext cx="10390981" cy="36478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4400" b="1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1</a:t>
            </a:r>
            <a:r>
              <a:rPr lang="nb-NO" sz="4400" b="1" baseline="300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st</a:t>
            </a:r>
            <a:r>
              <a:rPr lang="nb-NO" sz="4400" b="1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– </a:t>
            </a:r>
            <a:r>
              <a:rPr lang="nb-NO" sz="4400" b="1" dirty="0" err="1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Once</a:t>
            </a:r>
            <a:r>
              <a:rPr lang="nb-NO" sz="4400" b="1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a </a:t>
            </a:r>
            <a:r>
              <a:rPr lang="nb-NO" sz="4400" b="1" dirty="0" err="1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Week</a:t>
            </a:r>
            <a:endParaRPr lang="nb-NO" sz="4400" b="1" dirty="0">
              <a:solidFill>
                <a:schemeClr val="bg1">
                  <a:lumMod val="65000"/>
                </a:schemeClr>
              </a:solidFill>
              <a:latin typeface="Century Gothic" panose="020B0502020202020204" pitchFamily="34" charset="0"/>
              <a:ea typeface="Century Gothic" charset="0"/>
              <a:cs typeface="Avenir Next Medium"/>
            </a:endParaRPr>
          </a:p>
          <a:p>
            <a:pPr marL="0" indent="0">
              <a:buNone/>
            </a:pPr>
            <a:endParaRPr lang="nb-NO" sz="12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marL="0" indent="0">
              <a:buNone/>
            </a:pP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2 </a:t>
            </a:r>
            <a:r>
              <a:rPr lang="nb-NO" sz="4400" b="1" baseline="30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nd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–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Once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every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two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Weeks</a:t>
            </a:r>
            <a:endParaRPr lang="nb-NO" sz="44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marL="0" indent="0">
              <a:buNone/>
            </a:pPr>
            <a:endParaRPr lang="nb-NO" sz="14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marL="0" indent="0">
              <a:buNone/>
            </a:pPr>
            <a:endParaRPr lang="en-US" sz="54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marL="0" indent="0">
              <a:buNone/>
            </a:pPr>
            <a:endParaRPr lang="en-US" sz="4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07F22C5-6123-744D-A369-C6947EADC5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32113" y="1943156"/>
            <a:ext cx="3449937" cy="3449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3552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photo, white, racket, court&#10;&#10;Description automatically generated">
            <a:extLst>
              <a:ext uri="{FF2B5EF4-FFF2-40B4-BE49-F238E27FC236}">
                <a16:creationId xmlns:a16="http://schemas.microsoft.com/office/drawing/2014/main" id="{D0770D6B-289C-7D40-9F67-3A4AB035AB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9" y="2381"/>
            <a:ext cx="11696700" cy="6578600"/>
          </a:xfrm>
          <a:prstGeom prst="rect">
            <a:avLst/>
          </a:prstGeom>
        </p:spPr>
      </p:pic>
      <p:pic>
        <p:nvPicPr>
          <p:cNvPr id="6" name="Picture 5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61ECE60B-9D9E-CD44-AC3C-46C48460A9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125" y="541175"/>
            <a:ext cx="10468949" cy="1210647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B82EB45-53EE-3E4B-9098-984ADA07292A}"/>
              </a:ext>
            </a:extLst>
          </p:cNvPr>
          <p:cNvSpPr txBox="1">
            <a:spLocks/>
          </p:cNvSpPr>
          <p:nvPr/>
        </p:nvSpPr>
        <p:spPr>
          <a:xfrm>
            <a:off x="1128307" y="745331"/>
            <a:ext cx="9769847" cy="112395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5400" b="1" dirty="0" err="1">
                <a:latin typeface="Century Gothic" panose="020B0502020202020204" pitchFamily="34" charset="0"/>
                <a:ea typeface="Century Gothic" charset="0"/>
                <a:cs typeface="Avenir Heavy"/>
              </a:rPr>
              <a:t>CONSISTENCY</a:t>
            </a:r>
            <a:r>
              <a:rPr lang="nb-NO" sz="5400" b="1" dirty="0">
                <a:latin typeface="Century Gothic" panose="020B0502020202020204" pitchFamily="34" charset="0"/>
                <a:ea typeface="Century Gothic" charset="0"/>
                <a:cs typeface="Avenir Heavy"/>
              </a:rPr>
              <a:t>: </a:t>
            </a:r>
            <a:r>
              <a:rPr lang="nb-NO" sz="5400" b="1" dirty="0" err="1">
                <a:latin typeface="Century Gothic" panose="020B0502020202020204" pitchFamily="34" charset="0"/>
                <a:ea typeface="Century Gothic" charset="0"/>
                <a:cs typeface="Avenir Heavy"/>
              </a:rPr>
              <a:t>Dedicated</a:t>
            </a:r>
            <a:r>
              <a:rPr lang="nb-NO" sz="5400" b="1" dirty="0">
                <a:latin typeface="Century Gothic" panose="020B0502020202020204" pitchFamily="34" charset="0"/>
                <a:ea typeface="Century Gothic" charset="0"/>
                <a:cs typeface="Avenir Heavy"/>
              </a:rPr>
              <a:t> Time</a:t>
            </a:r>
            <a:endParaRPr lang="nb-NO" sz="5400" b="1" dirty="0">
              <a:latin typeface="Century Gothic" panose="020B0502020202020204" pitchFamily="34" charset="0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2DCE602-EDBD-EB4F-84D9-02151227C4DE}"/>
              </a:ext>
            </a:extLst>
          </p:cNvPr>
          <p:cNvSpPr txBox="1">
            <a:spLocks/>
          </p:cNvSpPr>
          <p:nvPr/>
        </p:nvSpPr>
        <p:spPr>
          <a:xfrm>
            <a:off x="848518" y="2070548"/>
            <a:ext cx="10390981" cy="36478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4400" b="1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1</a:t>
            </a:r>
            <a:r>
              <a:rPr lang="nb-NO" sz="4400" b="1" baseline="300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st</a:t>
            </a:r>
            <a:r>
              <a:rPr lang="nb-NO" sz="4400" b="1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– </a:t>
            </a:r>
            <a:r>
              <a:rPr lang="nb-NO" sz="4400" b="1" dirty="0" err="1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Once</a:t>
            </a:r>
            <a:r>
              <a:rPr lang="nb-NO" sz="4400" b="1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a </a:t>
            </a:r>
            <a:r>
              <a:rPr lang="nb-NO" sz="4400" b="1" dirty="0" err="1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Week</a:t>
            </a:r>
            <a:endParaRPr lang="nb-NO" sz="4400" b="1" dirty="0">
              <a:solidFill>
                <a:schemeClr val="bg1">
                  <a:lumMod val="65000"/>
                </a:schemeClr>
              </a:solidFill>
              <a:latin typeface="Century Gothic" panose="020B0502020202020204" pitchFamily="34" charset="0"/>
              <a:ea typeface="Century Gothic" charset="0"/>
              <a:cs typeface="Avenir Next Medium"/>
            </a:endParaRPr>
          </a:p>
          <a:p>
            <a:pPr marL="0" indent="0">
              <a:buNone/>
            </a:pPr>
            <a:endParaRPr lang="nb-NO" sz="1200" b="1" dirty="0">
              <a:solidFill>
                <a:schemeClr val="bg1">
                  <a:lumMod val="65000"/>
                </a:schemeClr>
              </a:solidFill>
              <a:latin typeface="Century Gothic" panose="020B0502020202020204" pitchFamily="34" charset="0"/>
            </a:endParaRPr>
          </a:p>
          <a:p>
            <a:pPr marL="0" indent="0">
              <a:buNone/>
            </a:pPr>
            <a:r>
              <a:rPr lang="nb-NO" sz="4400" b="1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rPr>
              <a:t>2 </a:t>
            </a:r>
            <a:r>
              <a:rPr lang="nb-NO" sz="4400" b="1" baseline="30000" dirty="0" err="1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rPr>
              <a:t>nd</a:t>
            </a:r>
            <a:r>
              <a:rPr lang="nb-NO" sz="4400" b="1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rPr>
              <a:t> – </a:t>
            </a:r>
            <a:r>
              <a:rPr lang="nb-NO" sz="4400" b="1" dirty="0" err="1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rPr>
              <a:t>Once</a:t>
            </a:r>
            <a:r>
              <a:rPr lang="nb-NO" sz="4400" b="1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nb-NO" sz="4400" b="1" dirty="0" err="1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rPr>
              <a:t>every</a:t>
            </a:r>
            <a:r>
              <a:rPr lang="nb-NO" sz="4400" b="1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nb-NO" sz="4400" b="1" dirty="0" err="1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rPr>
              <a:t>two</a:t>
            </a:r>
            <a:r>
              <a:rPr lang="nb-NO" sz="4400" b="1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nb-NO" sz="4400" b="1" dirty="0" err="1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rPr>
              <a:t>Weeks</a:t>
            </a:r>
            <a:endParaRPr lang="nb-NO" sz="4400" b="1" dirty="0">
              <a:solidFill>
                <a:schemeClr val="bg1">
                  <a:lumMod val="65000"/>
                </a:schemeClr>
              </a:solidFill>
              <a:latin typeface="Century Gothic" panose="020B0502020202020204" pitchFamily="34" charset="0"/>
            </a:endParaRPr>
          </a:p>
          <a:p>
            <a:pPr marL="0" indent="0">
              <a:buNone/>
            </a:pPr>
            <a:endParaRPr lang="nb-NO" sz="14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marL="0" indent="0">
              <a:buNone/>
            </a:pPr>
            <a:r>
              <a:rPr lang="nb-NO" sz="4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3 </a:t>
            </a:r>
            <a:r>
              <a:rPr lang="nb-NO" sz="4800" b="1" baseline="30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rd</a:t>
            </a:r>
            <a:r>
              <a:rPr lang="nb-NO" sz="4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–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PRIZE</a:t>
            </a:r>
            <a:r>
              <a:rPr lang="en-US" sz="48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???</a:t>
            </a:r>
            <a:endParaRPr lang="en-US" sz="60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marL="0" indent="0">
              <a:buNone/>
            </a:pPr>
            <a:endParaRPr lang="en-US" sz="4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marL="0" indent="0">
              <a:buNone/>
            </a:pPr>
            <a:endParaRPr lang="en-US" sz="4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657136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photo, white, racket, court&#10;&#10;Description automatically generated">
            <a:extLst>
              <a:ext uri="{FF2B5EF4-FFF2-40B4-BE49-F238E27FC236}">
                <a16:creationId xmlns:a16="http://schemas.microsoft.com/office/drawing/2014/main" id="{D0770D6B-289C-7D40-9F67-3A4AB035AB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9" y="2381"/>
            <a:ext cx="11696700" cy="6578600"/>
          </a:xfrm>
          <a:prstGeom prst="rect">
            <a:avLst/>
          </a:prstGeom>
        </p:spPr>
      </p:pic>
      <p:pic>
        <p:nvPicPr>
          <p:cNvPr id="6" name="Picture 5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61ECE60B-9D9E-CD44-AC3C-46C48460A9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125" y="541175"/>
            <a:ext cx="10468949" cy="1210647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B82EB45-53EE-3E4B-9098-984ADA07292A}"/>
              </a:ext>
            </a:extLst>
          </p:cNvPr>
          <p:cNvSpPr txBox="1">
            <a:spLocks/>
          </p:cNvSpPr>
          <p:nvPr/>
        </p:nvSpPr>
        <p:spPr>
          <a:xfrm>
            <a:off x="1128307" y="745331"/>
            <a:ext cx="9769847" cy="112395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5400" b="1" dirty="0" err="1">
                <a:latin typeface="Century Gothic" panose="020B0502020202020204" pitchFamily="34" charset="0"/>
                <a:ea typeface="Century Gothic" charset="0"/>
                <a:cs typeface="Avenir Heavy"/>
              </a:rPr>
              <a:t>CONSISTENCY</a:t>
            </a:r>
            <a:r>
              <a:rPr lang="nb-NO" sz="5400" b="1" dirty="0">
                <a:latin typeface="Century Gothic" panose="020B0502020202020204" pitchFamily="34" charset="0"/>
                <a:ea typeface="Century Gothic" charset="0"/>
                <a:cs typeface="Avenir Heavy"/>
              </a:rPr>
              <a:t>: </a:t>
            </a:r>
            <a:r>
              <a:rPr lang="nb-NO" sz="5400" b="1" dirty="0" err="1">
                <a:latin typeface="Century Gothic" panose="020B0502020202020204" pitchFamily="34" charset="0"/>
                <a:ea typeface="Century Gothic" charset="0"/>
                <a:cs typeface="Avenir Heavy"/>
              </a:rPr>
              <a:t>Dedicated</a:t>
            </a:r>
            <a:r>
              <a:rPr lang="nb-NO" sz="5400" b="1" dirty="0">
                <a:latin typeface="Century Gothic" panose="020B0502020202020204" pitchFamily="34" charset="0"/>
                <a:ea typeface="Century Gothic" charset="0"/>
                <a:cs typeface="Avenir Heavy"/>
              </a:rPr>
              <a:t> Time</a:t>
            </a:r>
            <a:endParaRPr lang="nb-NO" sz="5400" b="1" dirty="0">
              <a:latin typeface="Century Gothic" panose="020B0502020202020204" pitchFamily="34" charset="0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2DCE602-EDBD-EB4F-84D9-02151227C4DE}"/>
              </a:ext>
            </a:extLst>
          </p:cNvPr>
          <p:cNvSpPr txBox="1">
            <a:spLocks/>
          </p:cNvSpPr>
          <p:nvPr/>
        </p:nvSpPr>
        <p:spPr>
          <a:xfrm>
            <a:off x="848518" y="2070548"/>
            <a:ext cx="10390981" cy="36478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4400" b="1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1</a:t>
            </a:r>
            <a:r>
              <a:rPr lang="nb-NO" sz="4400" b="1" baseline="300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st</a:t>
            </a:r>
            <a:r>
              <a:rPr lang="nb-NO" sz="4400" b="1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– </a:t>
            </a:r>
            <a:r>
              <a:rPr lang="nb-NO" sz="4400" b="1" dirty="0" err="1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Once</a:t>
            </a:r>
            <a:r>
              <a:rPr lang="nb-NO" sz="4400" b="1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a </a:t>
            </a:r>
            <a:r>
              <a:rPr lang="nb-NO" sz="4400" b="1" dirty="0" err="1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Week</a:t>
            </a:r>
            <a:endParaRPr lang="nb-NO" sz="4400" b="1" dirty="0">
              <a:solidFill>
                <a:schemeClr val="bg1">
                  <a:lumMod val="65000"/>
                </a:schemeClr>
              </a:solidFill>
              <a:latin typeface="Century Gothic" panose="020B0502020202020204" pitchFamily="34" charset="0"/>
              <a:ea typeface="Century Gothic" charset="0"/>
              <a:cs typeface="Avenir Next Medium"/>
            </a:endParaRPr>
          </a:p>
          <a:p>
            <a:pPr marL="0" indent="0">
              <a:buNone/>
            </a:pPr>
            <a:endParaRPr lang="nb-NO" sz="1200" b="1" dirty="0">
              <a:solidFill>
                <a:schemeClr val="bg1">
                  <a:lumMod val="65000"/>
                </a:schemeClr>
              </a:solidFill>
              <a:latin typeface="Century Gothic" panose="020B0502020202020204" pitchFamily="34" charset="0"/>
            </a:endParaRPr>
          </a:p>
          <a:p>
            <a:pPr marL="0" indent="0">
              <a:buNone/>
            </a:pPr>
            <a:r>
              <a:rPr lang="nb-NO" sz="4400" b="1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rPr>
              <a:t>2 </a:t>
            </a:r>
            <a:r>
              <a:rPr lang="nb-NO" sz="4400" b="1" baseline="30000" dirty="0" err="1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rPr>
              <a:t>nd</a:t>
            </a:r>
            <a:r>
              <a:rPr lang="nb-NO" sz="4400" b="1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rPr>
              <a:t> – </a:t>
            </a:r>
            <a:r>
              <a:rPr lang="nb-NO" sz="4400" b="1" dirty="0" err="1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rPr>
              <a:t>Once</a:t>
            </a:r>
            <a:r>
              <a:rPr lang="nb-NO" sz="4400" b="1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nb-NO" sz="4400" b="1" dirty="0" err="1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rPr>
              <a:t>every</a:t>
            </a:r>
            <a:r>
              <a:rPr lang="nb-NO" sz="4400" b="1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nb-NO" sz="4400" b="1" dirty="0" err="1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rPr>
              <a:t>two</a:t>
            </a:r>
            <a:r>
              <a:rPr lang="nb-NO" sz="4400" b="1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nb-NO" sz="4400" b="1" dirty="0" err="1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rPr>
              <a:t>Weeks</a:t>
            </a:r>
            <a:endParaRPr lang="nb-NO" sz="4400" b="1" dirty="0">
              <a:solidFill>
                <a:schemeClr val="bg1">
                  <a:lumMod val="65000"/>
                </a:schemeClr>
              </a:solidFill>
              <a:latin typeface="Century Gothic" panose="020B0502020202020204" pitchFamily="34" charset="0"/>
            </a:endParaRPr>
          </a:p>
          <a:p>
            <a:pPr marL="0" indent="0">
              <a:buNone/>
            </a:pPr>
            <a:endParaRPr lang="nb-NO" sz="14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marL="0" indent="0">
              <a:buNone/>
            </a:pPr>
            <a:r>
              <a:rPr lang="nb-NO" sz="4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3 </a:t>
            </a:r>
            <a:r>
              <a:rPr lang="nb-NO" sz="4800" b="1" baseline="30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rd</a:t>
            </a:r>
            <a:r>
              <a:rPr lang="nb-NO" sz="4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– </a:t>
            </a:r>
            <a:r>
              <a:rPr lang="nb-NO" sz="4800" b="1" i="1" dirty="0">
                <a:solidFill>
                  <a:schemeClr val="bg1"/>
                </a:solidFill>
                <a:latin typeface="Century Gothic" panose="020B0502020202020204" pitchFamily="34" charset="0"/>
              </a:rPr>
              <a:t>START DRIFTING </a:t>
            </a:r>
            <a:r>
              <a:rPr lang="nb-NO" sz="4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...... </a:t>
            </a:r>
            <a:endParaRPr lang="en-US" sz="54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marL="0" indent="0">
              <a:buNone/>
            </a:pPr>
            <a:endParaRPr lang="en-US" sz="4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497895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photo, white, racket, court&#10;&#10;Description automatically generated">
            <a:extLst>
              <a:ext uri="{FF2B5EF4-FFF2-40B4-BE49-F238E27FC236}">
                <a16:creationId xmlns:a16="http://schemas.microsoft.com/office/drawing/2014/main" id="{D0770D6B-289C-7D40-9F67-3A4AB035AB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9" y="2381"/>
            <a:ext cx="11696700" cy="6578600"/>
          </a:xfrm>
          <a:prstGeom prst="rect">
            <a:avLst/>
          </a:prstGeom>
        </p:spPr>
      </p:pic>
      <p:pic>
        <p:nvPicPr>
          <p:cNvPr id="6" name="Picture 5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61ECE60B-9D9E-CD44-AC3C-46C48460A9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125" y="541175"/>
            <a:ext cx="10468949" cy="1210647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B82EB45-53EE-3E4B-9098-984ADA07292A}"/>
              </a:ext>
            </a:extLst>
          </p:cNvPr>
          <p:cNvSpPr txBox="1">
            <a:spLocks/>
          </p:cNvSpPr>
          <p:nvPr/>
        </p:nvSpPr>
        <p:spPr>
          <a:xfrm>
            <a:off x="1128307" y="745331"/>
            <a:ext cx="9769847" cy="112395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5400" b="1" dirty="0" err="1">
                <a:latin typeface="Century Gothic" panose="020B0502020202020204" pitchFamily="34" charset="0"/>
                <a:ea typeface="Century Gothic" charset="0"/>
                <a:cs typeface="Avenir Heavy"/>
              </a:rPr>
              <a:t>CONSISTENCY</a:t>
            </a:r>
            <a:r>
              <a:rPr lang="nb-NO" sz="5400" b="1" dirty="0">
                <a:latin typeface="Century Gothic" panose="020B0502020202020204" pitchFamily="34" charset="0"/>
                <a:ea typeface="Century Gothic" charset="0"/>
                <a:cs typeface="Avenir Heavy"/>
              </a:rPr>
              <a:t>: </a:t>
            </a:r>
            <a:r>
              <a:rPr lang="nb-NO" sz="5400" b="1" dirty="0" err="1">
                <a:latin typeface="Century Gothic" panose="020B0502020202020204" pitchFamily="34" charset="0"/>
                <a:ea typeface="Century Gothic" charset="0"/>
                <a:cs typeface="Avenir Heavy"/>
              </a:rPr>
              <a:t>Dedicated</a:t>
            </a:r>
            <a:r>
              <a:rPr lang="nb-NO" sz="5400" b="1" dirty="0">
                <a:latin typeface="Century Gothic" panose="020B0502020202020204" pitchFamily="34" charset="0"/>
                <a:ea typeface="Century Gothic" charset="0"/>
                <a:cs typeface="Avenir Heavy"/>
              </a:rPr>
              <a:t> Time</a:t>
            </a:r>
            <a:endParaRPr lang="nb-NO" sz="5400" b="1" dirty="0">
              <a:latin typeface="Century Gothic" panose="020B0502020202020204" pitchFamily="34" charset="0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2DCE602-EDBD-EB4F-84D9-02151227C4DE}"/>
              </a:ext>
            </a:extLst>
          </p:cNvPr>
          <p:cNvSpPr txBox="1">
            <a:spLocks/>
          </p:cNvSpPr>
          <p:nvPr/>
        </p:nvSpPr>
        <p:spPr>
          <a:xfrm>
            <a:off x="848518" y="2070548"/>
            <a:ext cx="10390981" cy="36478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nb-NO" sz="1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marL="0" indent="0" algn="ctr">
              <a:buNone/>
            </a:pPr>
            <a:r>
              <a:rPr lang="en-US" sz="5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“Consistency Beats Intensity”</a:t>
            </a:r>
            <a:endParaRPr lang="en-US" sz="60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marL="0" indent="0">
              <a:buNone/>
            </a:pPr>
            <a:endParaRPr lang="en-US" sz="4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387827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photo, white, racket, court&#10;&#10;Description automatically generated">
            <a:extLst>
              <a:ext uri="{FF2B5EF4-FFF2-40B4-BE49-F238E27FC236}">
                <a16:creationId xmlns:a16="http://schemas.microsoft.com/office/drawing/2014/main" id="{D0770D6B-289C-7D40-9F67-3A4AB035AB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9" y="2381"/>
            <a:ext cx="11696700" cy="6578600"/>
          </a:xfrm>
          <a:prstGeom prst="rect">
            <a:avLst/>
          </a:prstGeom>
        </p:spPr>
      </p:pic>
      <p:pic>
        <p:nvPicPr>
          <p:cNvPr id="6" name="Picture 5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ADFE2BAB-BF7E-7643-BBBB-F053C16326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578498"/>
            <a:ext cx="4592216" cy="1136002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B82EB45-53EE-3E4B-9098-984ADA07292A}"/>
              </a:ext>
            </a:extLst>
          </p:cNvPr>
          <p:cNvSpPr txBox="1">
            <a:spLocks/>
          </p:cNvSpPr>
          <p:nvPr/>
        </p:nvSpPr>
        <p:spPr>
          <a:xfrm>
            <a:off x="1146969" y="745331"/>
            <a:ext cx="9410700" cy="11239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5400" b="1" dirty="0">
                <a:latin typeface="Century Gothic" panose="020B0502020202020204" pitchFamily="34" charset="0"/>
                <a:ea typeface="Century Gothic" charset="0"/>
                <a:cs typeface="Avenir Heavy"/>
              </a:rPr>
              <a:t>OWNERSHIP</a:t>
            </a:r>
            <a:endParaRPr lang="nb-NO" sz="5400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588058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photo, white, racket, court&#10;&#10;Description automatically generated">
            <a:extLst>
              <a:ext uri="{FF2B5EF4-FFF2-40B4-BE49-F238E27FC236}">
                <a16:creationId xmlns:a16="http://schemas.microsoft.com/office/drawing/2014/main" id="{D0770D6B-289C-7D40-9F67-3A4AB035AB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9" y="2381"/>
            <a:ext cx="11696700" cy="6578600"/>
          </a:xfrm>
          <a:prstGeom prst="rect">
            <a:avLst/>
          </a:prstGeom>
        </p:spPr>
      </p:pic>
      <p:pic>
        <p:nvPicPr>
          <p:cNvPr id="6" name="Picture 5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ADFE2BAB-BF7E-7643-BBBB-F053C16326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578498"/>
            <a:ext cx="4592216" cy="1136002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B82EB45-53EE-3E4B-9098-984ADA07292A}"/>
              </a:ext>
            </a:extLst>
          </p:cNvPr>
          <p:cNvSpPr txBox="1">
            <a:spLocks/>
          </p:cNvSpPr>
          <p:nvPr/>
        </p:nvSpPr>
        <p:spPr>
          <a:xfrm>
            <a:off x="1146969" y="745331"/>
            <a:ext cx="9410700" cy="11239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5400" b="1" dirty="0">
                <a:latin typeface="Century Gothic" panose="020B0502020202020204" pitchFamily="34" charset="0"/>
                <a:ea typeface="Century Gothic" charset="0"/>
                <a:cs typeface="Avenir Heavy"/>
              </a:rPr>
              <a:t>OWNERSHIP</a:t>
            </a:r>
            <a:endParaRPr lang="nb-NO" sz="5400" b="1" dirty="0">
              <a:latin typeface="Century Gothic" panose="020B0502020202020204" pitchFamily="34" charset="0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644E48E-8ED4-3644-923E-ED0F0A121721}"/>
              </a:ext>
            </a:extLst>
          </p:cNvPr>
          <p:cNvSpPr txBox="1">
            <a:spLocks/>
          </p:cNvSpPr>
          <p:nvPr/>
        </p:nvSpPr>
        <p:spPr>
          <a:xfrm>
            <a:off x="838200" y="1714500"/>
            <a:ext cx="10299700" cy="44214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3600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Heavy"/>
              </a:rPr>
              <a:t>1 Timothy 4:7–8  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Have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nothing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to do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with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godless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myths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and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old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wives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’ tales; </a:t>
            </a:r>
            <a:endParaRPr lang="en-US" sz="4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70509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photo, white, racket, court&#10;&#10;Description automatically generated">
            <a:extLst>
              <a:ext uri="{FF2B5EF4-FFF2-40B4-BE49-F238E27FC236}">
                <a16:creationId xmlns:a16="http://schemas.microsoft.com/office/drawing/2014/main" id="{7AF16F68-9C85-7747-82EA-9FC836875A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9" y="2381"/>
            <a:ext cx="11696700" cy="65786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9D0464E-23A3-C045-956A-130C43F2C13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6" t="1" r="6610" b="15362"/>
          <a:stretch/>
        </p:blipFill>
        <p:spPr>
          <a:xfrm>
            <a:off x="517921" y="496148"/>
            <a:ext cx="10740046" cy="563263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4DB247A-3942-CE49-A9B5-A43B952B881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0492" y="3585121"/>
            <a:ext cx="1374182" cy="132255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CC9D45C-3AF8-DA49-A124-4125D9D0A7D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4963" y="718745"/>
            <a:ext cx="1263184" cy="121572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9AEB252-204E-BC48-9C5F-9EAA6CE534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2015" y="3541419"/>
            <a:ext cx="1468126" cy="1412966"/>
          </a:xfrm>
          <a:prstGeom prst="rect">
            <a:avLst/>
          </a:prstGeom>
        </p:spPr>
      </p:pic>
      <p:pic>
        <p:nvPicPr>
          <p:cNvPr id="9" name="Picture 8" descr="TFG2.png">
            <a:extLst>
              <a:ext uri="{FF2B5EF4-FFF2-40B4-BE49-F238E27FC236}">
                <a16:creationId xmlns:a16="http://schemas.microsoft.com/office/drawing/2014/main" id="{4FEEE447-0246-9F45-8F29-C967DD9ADB4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08082">
            <a:off x="8196455" y="877795"/>
            <a:ext cx="828379" cy="808916"/>
          </a:xfrm>
          <a:prstGeom prst="rect">
            <a:avLst/>
          </a:prstGeom>
        </p:spPr>
      </p:pic>
      <p:pic>
        <p:nvPicPr>
          <p:cNvPr id="10" name="Picture 9" descr="TFG2.png">
            <a:extLst>
              <a:ext uri="{FF2B5EF4-FFF2-40B4-BE49-F238E27FC236}">
                <a16:creationId xmlns:a16="http://schemas.microsoft.com/office/drawing/2014/main" id="{D5392DAB-331C-B943-BDA2-7EA0732BDA3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08082">
            <a:off x="7653195" y="3812322"/>
            <a:ext cx="828379" cy="891182"/>
          </a:xfrm>
          <a:prstGeom prst="rect">
            <a:avLst/>
          </a:prstGeom>
        </p:spPr>
      </p:pic>
      <p:pic>
        <p:nvPicPr>
          <p:cNvPr id="11" name="Picture 10" descr="TFG2.png">
            <a:extLst>
              <a:ext uri="{FF2B5EF4-FFF2-40B4-BE49-F238E27FC236}">
                <a16:creationId xmlns:a16="http://schemas.microsoft.com/office/drawing/2014/main" id="{226C9F4F-C110-9140-BA8A-F6C2CC3F993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08082">
            <a:off x="4171114" y="3799667"/>
            <a:ext cx="828379" cy="891182"/>
          </a:xfrm>
          <a:prstGeom prst="rect">
            <a:avLst/>
          </a:prstGeom>
        </p:spPr>
      </p:pic>
      <p:pic>
        <p:nvPicPr>
          <p:cNvPr id="12" name="Picture 11" descr="TFG-allcolours.png">
            <a:extLst>
              <a:ext uri="{FF2B5EF4-FFF2-40B4-BE49-F238E27FC236}">
                <a16:creationId xmlns:a16="http://schemas.microsoft.com/office/drawing/2014/main" id="{4865B320-D9E5-1D4B-AF0C-DB73FD773E4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1063" y="1932972"/>
            <a:ext cx="1198016" cy="1190552"/>
          </a:xfrm>
          <a:prstGeom prst="rect">
            <a:avLst/>
          </a:prstGeom>
        </p:spPr>
      </p:pic>
      <p:pic>
        <p:nvPicPr>
          <p:cNvPr id="13" name="Picture 12" descr="TFG-allcolours.png">
            <a:extLst>
              <a:ext uri="{FF2B5EF4-FFF2-40B4-BE49-F238E27FC236}">
                <a16:creationId xmlns:a16="http://schemas.microsoft.com/office/drawing/2014/main" id="{4DD90836-213C-E642-8882-FA6BD07F335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9840" y="1067309"/>
            <a:ext cx="1194107" cy="1186667"/>
          </a:xfrm>
          <a:prstGeom prst="rect">
            <a:avLst/>
          </a:prstGeom>
        </p:spPr>
      </p:pic>
      <p:pic>
        <p:nvPicPr>
          <p:cNvPr id="14" name="Picture 13" descr="TFG-allcolours.png">
            <a:extLst>
              <a:ext uri="{FF2B5EF4-FFF2-40B4-BE49-F238E27FC236}">
                <a16:creationId xmlns:a16="http://schemas.microsoft.com/office/drawing/2014/main" id="{6184A7DD-A3EC-A344-8C09-E5104FC0A09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6355" y="2139456"/>
            <a:ext cx="1178961" cy="117161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7ABDEAA-C5FA-2349-A02B-F0640B582AC7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4342114" y="3906850"/>
            <a:ext cx="515657" cy="45960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0BF61AD5-912A-A34B-9F8E-52CC89F55A41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7822440" y="3901325"/>
            <a:ext cx="555294" cy="49493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98C110ED-D6CE-5249-8716-C39FE4FF3C26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8328655" y="850989"/>
            <a:ext cx="594425" cy="52981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6D18F31D-2511-E544-A7D7-AD3602CAB3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2361" y="4120056"/>
            <a:ext cx="1263184" cy="1215723"/>
          </a:xfrm>
          <a:prstGeom prst="rect">
            <a:avLst/>
          </a:prstGeom>
        </p:spPr>
      </p:pic>
      <p:pic>
        <p:nvPicPr>
          <p:cNvPr id="20" name="Picture 19" descr="TFG2.png">
            <a:extLst>
              <a:ext uri="{FF2B5EF4-FFF2-40B4-BE49-F238E27FC236}">
                <a16:creationId xmlns:a16="http://schemas.microsoft.com/office/drawing/2014/main" id="{75E06957-1A00-4D4F-8D83-B3507B2CC99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08082">
            <a:off x="8843956" y="4268145"/>
            <a:ext cx="828379" cy="808916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774D5545-9985-8E4D-8329-671DFA625754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9055025" y="4359651"/>
            <a:ext cx="440035" cy="39220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71A510F0-903A-2645-9A15-231DA6D163D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3980" y="4474800"/>
            <a:ext cx="1263184" cy="1215723"/>
          </a:xfrm>
          <a:prstGeom prst="rect">
            <a:avLst/>
          </a:prstGeom>
        </p:spPr>
      </p:pic>
      <p:pic>
        <p:nvPicPr>
          <p:cNvPr id="23" name="Picture 22" descr="TFG2.png">
            <a:extLst>
              <a:ext uri="{FF2B5EF4-FFF2-40B4-BE49-F238E27FC236}">
                <a16:creationId xmlns:a16="http://schemas.microsoft.com/office/drawing/2014/main" id="{5B688196-ED56-4444-99DB-C0B20AC4E14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08082">
            <a:off x="2845471" y="4633850"/>
            <a:ext cx="828379" cy="808916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AE3D8D41-A583-7648-9759-3BD9ECC7FD9B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2960257" y="4722764"/>
            <a:ext cx="545029" cy="485787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446E5FF3-103C-DB43-AC0A-A6BD1788DCA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7933" y="325818"/>
            <a:ext cx="1263184" cy="1215723"/>
          </a:xfrm>
          <a:prstGeom prst="rect">
            <a:avLst/>
          </a:prstGeom>
        </p:spPr>
      </p:pic>
      <p:pic>
        <p:nvPicPr>
          <p:cNvPr id="26" name="Picture 25" descr="TFG2.png">
            <a:extLst>
              <a:ext uri="{FF2B5EF4-FFF2-40B4-BE49-F238E27FC236}">
                <a16:creationId xmlns:a16="http://schemas.microsoft.com/office/drawing/2014/main" id="{FB4D9816-C159-EA49-A48E-71AD16D2EF5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08082">
            <a:off x="5279424" y="484867"/>
            <a:ext cx="828379" cy="808916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62CE9CAA-C2FD-E542-A698-407A927BED27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5427758" y="533569"/>
            <a:ext cx="549869" cy="490101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FCC0B322-5324-B04F-8F6C-3BBED0AE8E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2277" y="427018"/>
            <a:ext cx="1263184" cy="1215723"/>
          </a:xfrm>
          <a:prstGeom prst="rect">
            <a:avLst/>
          </a:prstGeom>
        </p:spPr>
      </p:pic>
      <p:pic>
        <p:nvPicPr>
          <p:cNvPr id="29" name="Picture 28" descr="TFG2.png">
            <a:extLst>
              <a:ext uri="{FF2B5EF4-FFF2-40B4-BE49-F238E27FC236}">
                <a16:creationId xmlns:a16="http://schemas.microsoft.com/office/drawing/2014/main" id="{7CB221A8-3020-A046-B018-E87632D054B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08082">
            <a:off x="6693769" y="586068"/>
            <a:ext cx="828379" cy="808916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09F0AFB3-B68B-6A43-A0C6-2A12C8EB31D8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6804200" y="584486"/>
            <a:ext cx="619769" cy="552403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D5F7CBF1-6C33-A846-B384-2D635D2B58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9093" y="2341876"/>
            <a:ext cx="1263184" cy="1215723"/>
          </a:xfrm>
          <a:prstGeom prst="rect">
            <a:avLst/>
          </a:prstGeom>
        </p:spPr>
      </p:pic>
      <p:pic>
        <p:nvPicPr>
          <p:cNvPr id="32" name="Picture 31" descr="TFG2.png">
            <a:extLst>
              <a:ext uri="{FF2B5EF4-FFF2-40B4-BE49-F238E27FC236}">
                <a16:creationId xmlns:a16="http://schemas.microsoft.com/office/drawing/2014/main" id="{8207A20B-081F-3C47-92F0-01CDD3A4CF2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08082">
            <a:off x="4400688" y="2489966"/>
            <a:ext cx="828379" cy="808916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0F63B1D6-C76A-E346-AC2D-D3614D6943C5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4546659" y="2545074"/>
            <a:ext cx="579465" cy="516479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E459E91F-96A5-7B41-94E6-DF8EFB4CEC5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2953" y="3278529"/>
            <a:ext cx="1263184" cy="1215723"/>
          </a:xfrm>
          <a:prstGeom prst="rect">
            <a:avLst/>
          </a:prstGeom>
        </p:spPr>
      </p:pic>
      <p:pic>
        <p:nvPicPr>
          <p:cNvPr id="35" name="Picture 34" descr="TFG2.png">
            <a:extLst>
              <a:ext uri="{FF2B5EF4-FFF2-40B4-BE49-F238E27FC236}">
                <a16:creationId xmlns:a16="http://schemas.microsoft.com/office/drawing/2014/main" id="{A7C340A1-8489-CA46-AE48-2400B6795A0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08082">
            <a:off x="2704548" y="3426617"/>
            <a:ext cx="828379" cy="808916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61A02C61-330C-FB49-93A5-3BD01C7875D2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2900543" y="3534772"/>
            <a:ext cx="464841" cy="414315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3B0D59DA-E1FB-1B4D-A0AD-3A3795A38A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6420" y="2483703"/>
            <a:ext cx="1263184" cy="1215723"/>
          </a:xfrm>
          <a:prstGeom prst="rect">
            <a:avLst/>
          </a:prstGeom>
        </p:spPr>
      </p:pic>
      <p:pic>
        <p:nvPicPr>
          <p:cNvPr id="38" name="Picture 37" descr="TFG2.png">
            <a:extLst>
              <a:ext uri="{FF2B5EF4-FFF2-40B4-BE49-F238E27FC236}">
                <a16:creationId xmlns:a16="http://schemas.microsoft.com/office/drawing/2014/main" id="{D329F27C-C9CF-7348-AB47-8EE8F304C90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08082">
            <a:off x="7387912" y="2642754"/>
            <a:ext cx="828379" cy="808916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2F4907BD-2B03-A845-987D-9C97E0196C8B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7534909" y="2716105"/>
            <a:ext cx="549639" cy="489896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0B36910B-714B-E646-B79B-C14A140E17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769" y="1308943"/>
            <a:ext cx="1263184" cy="1215723"/>
          </a:xfrm>
          <a:prstGeom prst="rect">
            <a:avLst/>
          </a:prstGeom>
        </p:spPr>
      </p:pic>
      <p:pic>
        <p:nvPicPr>
          <p:cNvPr id="41" name="Picture 40" descr="TFG2.png">
            <a:extLst>
              <a:ext uri="{FF2B5EF4-FFF2-40B4-BE49-F238E27FC236}">
                <a16:creationId xmlns:a16="http://schemas.microsoft.com/office/drawing/2014/main" id="{43747CBD-3904-874C-8C50-0ECA8EE7767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08082">
            <a:off x="7164260" y="1467992"/>
            <a:ext cx="828379" cy="808916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9D25A7D0-6453-8E47-8E08-EB1ED79DFB18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7337702" y="1510050"/>
            <a:ext cx="542212" cy="483277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69E5917B-1557-5D46-9E0F-440E8C34D209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3132987" y="2477855"/>
            <a:ext cx="464841" cy="414315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1659D16E-1BA2-6143-B847-02E1D149BBEB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4576076" y="1344636"/>
            <a:ext cx="548983" cy="489311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111AE741-C18F-5A4D-9202-91823F270FC1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5948019" y="2248743"/>
            <a:ext cx="522180" cy="465421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C860E63B-0509-D54C-8623-0BA324BBDEC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95399" y="3476188"/>
            <a:ext cx="1488239" cy="1149146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FE99B67B-33D2-CF44-B09D-73BE8344D5B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43951" y="1947174"/>
            <a:ext cx="1488239" cy="1149146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5ADFA8D5-FB0C-4046-9B7D-5595809D665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95045" y="1817357"/>
            <a:ext cx="1488239" cy="1149146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11982E4F-7E31-A64C-893F-0846AB496D8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499833" y="3919679"/>
            <a:ext cx="1488239" cy="1149146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7613AC9F-3524-2B43-BFF2-5CD538AA819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09267" y="941527"/>
            <a:ext cx="1488239" cy="1149146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383AF873-B17A-BD4C-849C-351284AC2DF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03077" y="1029253"/>
            <a:ext cx="1488239" cy="1149146"/>
          </a:xfrm>
          <a:prstGeom prst="rect">
            <a:avLst/>
          </a:prstGeom>
        </p:spPr>
      </p:pic>
      <p:pic>
        <p:nvPicPr>
          <p:cNvPr id="59" name="Picture 58" descr="TFG-allcolours.png">
            <a:extLst>
              <a:ext uri="{FF2B5EF4-FFF2-40B4-BE49-F238E27FC236}">
                <a16:creationId xmlns:a16="http://schemas.microsoft.com/office/drawing/2014/main" id="{2965F680-DE6E-5C4D-8C61-99DA9B9A1D0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9906" y="2385390"/>
            <a:ext cx="1102413" cy="1095545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B68AB6EE-B2EA-4242-99ED-93E614BBDB98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8781246" y="2679213"/>
            <a:ext cx="464841" cy="414315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633B6502-FA4E-AD4A-BFF7-254EC629234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14253" y="2204645"/>
            <a:ext cx="1488239" cy="1149146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9CC727F1-3A2E-7E47-98BE-639A7CA23E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2614" y="3191918"/>
            <a:ext cx="1374182" cy="1322551"/>
          </a:xfrm>
          <a:prstGeom prst="rect">
            <a:avLst/>
          </a:prstGeom>
        </p:spPr>
      </p:pic>
      <p:pic>
        <p:nvPicPr>
          <p:cNvPr id="63" name="Picture 62" descr="TFG2.png">
            <a:extLst>
              <a:ext uri="{FF2B5EF4-FFF2-40B4-BE49-F238E27FC236}">
                <a16:creationId xmlns:a16="http://schemas.microsoft.com/office/drawing/2014/main" id="{7E332808-55F4-8143-ADD4-7C71C0583D6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08082">
            <a:off x="5395317" y="3419119"/>
            <a:ext cx="828379" cy="891182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CE3BFCE3-7FF4-1242-8F98-F62DEA23EA6D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5564562" y="3508122"/>
            <a:ext cx="555294" cy="494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326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photo, white, racket, court&#10;&#10;Description automatically generated">
            <a:extLst>
              <a:ext uri="{FF2B5EF4-FFF2-40B4-BE49-F238E27FC236}">
                <a16:creationId xmlns:a16="http://schemas.microsoft.com/office/drawing/2014/main" id="{D0770D6B-289C-7D40-9F67-3A4AB035AB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9" y="2381"/>
            <a:ext cx="11696700" cy="6578600"/>
          </a:xfrm>
          <a:prstGeom prst="rect">
            <a:avLst/>
          </a:prstGeom>
        </p:spPr>
      </p:pic>
      <p:pic>
        <p:nvPicPr>
          <p:cNvPr id="6" name="Picture 5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ADFE2BAB-BF7E-7643-BBBB-F053C16326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578498"/>
            <a:ext cx="4592216" cy="1136002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B82EB45-53EE-3E4B-9098-984ADA07292A}"/>
              </a:ext>
            </a:extLst>
          </p:cNvPr>
          <p:cNvSpPr txBox="1">
            <a:spLocks/>
          </p:cNvSpPr>
          <p:nvPr/>
        </p:nvSpPr>
        <p:spPr>
          <a:xfrm>
            <a:off x="1146969" y="745331"/>
            <a:ext cx="9410700" cy="11239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5400" b="1" dirty="0">
                <a:latin typeface="Century Gothic" panose="020B0502020202020204" pitchFamily="34" charset="0"/>
                <a:ea typeface="Century Gothic" charset="0"/>
                <a:cs typeface="Avenir Heavy"/>
              </a:rPr>
              <a:t>OWNERSHIP</a:t>
            </a:r>
            <a:endParaRPr lang="nb-NO" sz="5400" b="1" dirty="0">
              <a:latin typeface="Century Gothic" panose="020B0502020202020204" pitchFamily="34" charset="0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644E48E-8ED4-3644-923E-ED0F0A121721}"/>
              </a:ext>
            </a:extLst>
          </p:cNvPr>
          <p:cNvSpPr txBox="1">
            <a:spLocks/>
          </p:cNvSpPr>
          <p:nvPr/>
        </p:nvSpPr>
        <p:spPr>
          <a:xfrm>
            <a:off x="838200" y="1714500"/>
            <a:ext cx="10299700" cy="44214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3600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Heavy"/>
              </a:rPr>
              <a:t>1 Timothy 4:7–8  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Have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nothing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to do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with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godless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myths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and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old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wives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’ tales;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rather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, TRAIN YOURSELF to be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godly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.</a:t>
            </a:r>
            <a:endParaRPr lang="nb-NO" sz="4600" b="1" dirty="0">
              <a:solidFill>
                <a:schemeClr val="bg1"/>
              </a:solidFill>
              <a:latin typeface="Century Gothic" panose="020B0502020202020204" pitchFamily="34" charset="0"/>
              <a:ea typeface="Century Gothic" charset="0"/>
              <a:cs typeface="Avenir Next Medium"/>
            </a:endParaRPr>
          </a:p>
          <a:p>
            <a:pPr marL="0" indent="0">
              <a:buNone/>
            </a:pPr>
            <a:endParaRPr lang="en-US" sz="4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866520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photo, white, racket, court&#10;&#10;Description automatically generated">
            <a:extLst>
              <a:ext uri="{FF2B5EF4-FFF2-40B4-BE49-F238E27FC236}">
                <a16:creationId xmlns:a16="http://schemas.microsoft.com/office/drawing/2014/main" id="{D0770D6B-289C-7D40-9F67-3A4AB035AB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9" y="2381"/>
            <a:ext cx="11696700" cy="6578600"/>
          </a:xfrm>
          <a:prstGeom prst="rect">
            <a:avLst/>
          </a:prstGeom>
        </p:spPr>
      </p:pic>
      <p:pic>
        <p:nvPicPr>
          <p:cNvPr id="7" name="Picture 6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4CA16107-9A6E-BB46-8075-371ABE17C1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578498"/>
            <a:ext cx="4592216" cy="1136002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B82EB45-53EE-3E4B-9098-984ADA07292A}"/>
              </a:ext>
            </a:extLst>
          </p:cNvPr>
          <p:cNvSpPr txBox="1">
            <a:spLocks/>
          </p:cNvSpPr>
          <p:nvPr/>
        </p:nvSpPr>
        <p:spPr>
          <a:xfrm>
            <a:off x="1146969" y="745331"/>
            <a:ext cx="9410700" cy="11239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5400" b="1" dirty="0">
                <a:latin typeface="Century Gothic" panose="020B0502020202020204" pitchFamily="34" charset="0"/>
                <a:ea typeface="Century Gothic" charset="0"/>
                <a:cs typeface="Avenir Heavy"/>
              </a:rPr>
              <a:t>OWNERSHIP</a:t>
            </a:r>
            <a:endParaRPr lang="nb-NO" sz="5400" b="1" dirty="0">
              <a:latin typeface="Century Gothic" panose="020B0502020202020204" pitchFamily="34" charset="0"/>
            </a:endParaRPr>
          </a:p>
        </p:txBody>
      </p:sp>
      <p:pic>
        <p:nvPicPr>
          <p:cNvPr id="6" name="Picture 5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4E8369B6-8066-F941-9445-4A39321DCA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2246" y="2917946"/>
            <a:ext cx="4732954" cy="1028700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644E48E-8ED4-3644-923E-ED0F0A121721}"/>
              </a:ext>
            </a:extLst>
          </p:cNvPr>
          <p:cNvSpPr txBox="1">
            <a:spLocks/>
          </p:cNvSpPr>
          <p:nvPr/>
        </p:nvSpPr>
        <p:spPr>
          <a:xfrm>
            <a:off x="838200" y="1714500"/>
            <a:ext cx="10299700" cy="44214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3600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Heavy"/>
              </a:rPr>
              <a:t>1 Timothy 4:7–8  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Have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nothing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to do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with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godless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myths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and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old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wives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’ tales;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rather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, </a:t>
            </a:r>
            <a:r>
              <a:rPr lang="nb-NO" sz="4400" b="1" dirty="0">
                <a:latin typeface="Century Gothic" panose="020B0502020202020204" pitchFamily="34" charset="0"/>
                <a:ea typeface="Century Gothic" charset="0"/>
                <a:cs typeface="Avenir Next Medium"/>
              </a:rPr>
              <a:t>TRAIN YOURSELF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to be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godly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.</a:t>
            </a:r>
            <a:endParaRPr lang="nb-NO" sz="4600" b="1" dirty="0">
              <a:solidFill>
                <a:schemeClr val="bg1"/>
              </a:solidFill>
              <a:latin typeface="Century Gothic" panose="020B0502020202020204" pitchFamily="34" charset="0"/>
              <a:ea typeface="Century Gothic" charset="0"/>
              <a:cs typeface="Avenir Next Medium"/>
            </a:endParaRPr>
          </a:p>
          <a:p>
            <a:pPr marL="0" indent="0">
              <a:buNone/>
            </a:pPr>
            <a:endParaRPr lang="en-US" sz="4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208339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photo, white, racket, court&#10;&#10;Description automatically generated">
            <a:extLst>
              <a:ext uri="{FF2B5EF4-FFF2-40B4-BE49-F238E27FC236}">
                <a16:creationId xmlns:a16="http://schemas.microsoft.com/office/drawing/2014/main" id="{D0770D6B-289C-7D40-9F67-3A4AB035AB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9" y="2381"/>
            <a:ext cx="11696700" cy="6578600"/>
          </a:xfrm>
          <a:prstGeom prst="rect">
            <a:avLst/>
          </a:prstGeom>
        </p:spPr>
      </p:pic>
      <p:pic>
        <p:nvPicPr>
          <p:cNvPr id="7" name="Picture 6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4CA16107-9A6E-BB46-8075-371ABE17C1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578498"/>
            <a:ext cx="4592216" cy="1136002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B82EB45-53EE-3E4B-9098-984ADA07292A}"/>
              </a:ext>
            </a:extLst>
          </p:cNvPr>
          <p:cNvSpPr txBox="1">
            <a:spLocks/>
          </p:cNvSpPr>
          <p:nvPr/>
        </p:nvSpPr>
        <p:spPr>
          <a:xfrm>
            <a:off x="1146969" y="745331"/>
            <a:ext cx="9410700" cy="11239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5400" b="1" dirty="0">
                <a:latin typeface="Century Gothic" panose="020B0502020202020204" pitchFamily="34" charset="0"/>
                <a:ea typeface="Century Gothic" charset="0"/>
                <a:cs typeface="Avenir Heavy"/>
              </a:rPr>
              <a:t>OWNERSHIP</a:t>
            </a:r>
            <a:endParaRPr lang="nb-NO" sz="5400" b="1" dirty="0">
              <a:latin typeface="Century Gothic" panose="020B0502020202020204" pitchFamily="34" charset="0"/>
            </a:endParaRPr>
          </a:p>
        </p:txBody>
      </p:sp>
      <p:pic>
        <p:nvPicPr>
          <p:cNvPr id="6" name="Picture 5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4E8369B6-8066-F941-9445-4A39321DCA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2246" y="2917946"/>
            <a:ext cx="4732954" cy="1028700"/>
          </a:xfrm>
          <a:prstGeom prst="rect">
            <a:avLst/>
          </a:prstGeom>
        </p:spPr>
      </p:pic>
      <p:pic>
        <p:nvPicPr>
          <p:cNvPr id="8" name="Picture 7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9B6ED232-85AE-3842-ACAF-FCF8913545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2824" y="2838450"/>
            <a:ext cx="2391747" cy="1174678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644E48E-8ED4-3644-923E-ED0F0A121721}"/>
              </a:ext>
            </a:extLst>
          </p:cNvPr>
          <p:cNvSpPr txBox="1">
            <a:spLocks/>
          </p:cNvSpPr>
          <p:nvPr/>
        </p:nvSpPr>
        <p:spPr>
          <a:xfrm>
            <a:off x="838200" y="1714500"/>
            <a:ext cx="10299700" cy="44214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3600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Heavy"/>
              </a:rPr>
              <a:t>1 Timothy 4:7–8  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Have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nothing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to do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with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godless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myths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and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old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wives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’ tales;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rather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, </a:t>
            </a:r>
            <a:r>
              <a:rPr lang="nb-NO" sz="4400" b="1" dirty="0">
                <a:latin typeface="Century Gothic" panose="020B0502020202020204" pitchFamily="34" charset="0"/>
                <a:ea typeface="Century Gothic" charset="0"/>
                <a:cs typeface="Avenir Next Medium"/>
              </a:rPr>
              <a:t>TRAIN YOURSELF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to be </a:t>
            </a:r>
            <a:r>
              <a:rPr lang="nb-NO" sz="4400" b="1" dirty="0" err="1">
                <a:latin typeface="Century Gothic" panose="020B0502020202020204" pitchFamily="34" charset="0"/>
                <a:ea typeface="Century Gothic" charset="0"/>
                <a:cs typeface="Avenir Next Medium"/>
              </a:rPr>
              <a:t>GODLY</a:t>
            </a:r>
            <a:r>
              <a:rPr lang="nb-NO" sz="4400" b="1" dirty="0">
                <a:latin typeface="Century Gothic" panose="020B0502020202020204" pitchFamily="34" charset="0"/>
                <a:ea typeface="Century Gothic" charset="0"/>
                <a:cs typeface="Avenir Next Medium"/>
              </a:rPr>
              <a:t>.</a:t>
            </a:r>
            <a:endParaRPr lang="nb-NO" sz="4600" b="1" dirty="0">
              <a:latin typeface="Century Gothic" panose="020B0502020202020204" pitchFamily="34" charset="0"/>
              <a:ea typeface="Century Gothic" charset="0"/>
              <a:cs typeface="Avenir Next Medium"/>
            </a:endParaRPr>
          </a:p>
          <a:p>
            <a:pPr marL="0" indent="0">
              <a:buNone/>
            </a:pPr>
            <a:endParaRPr lang="en-US" sz="4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680527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photo, white, racket, court&#10;&#10;Description automatically generated">
            <a:extLst>
              <a:ext uri="{FF2B5EF4-FFF2-40B4-BE49-F238E27FC236}">
                <a16:creationId xmlns:a16="http://schemas.microsoft.com/office/drawing/2014/main" id="{D0770D6B-289C-7D40-9F67-3A4AB035AB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9" y="2381"/>
            <a:ext cx="11696700" cy="6578600"/>
          </a:xfrm>
          <a:prstGeom prst="rect">
            <a:avLst/>
          </a:prstGeom>
        </p:spPr>
      </p:pic>
      <p:pic>
        <p:nvPicPr>
          <p:cNvPr id="7" name="Picture 6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4CA16107-9A6E-BB46-8075-371ABE17C1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578498"/>
            <a:ext cx="4592216" cy="1136002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B82EB45-53EE-3E4B-9098-984ADA07292A}"/>
              </a:ext>
            </a:extLst>
          </p:cNvPr>
          <p:cNvSpPr txBox="1">
            <a:spLocks/>
          </p:cNvSpPr>
          <p:nvPr/>
        </p:nvSpPr>
        <p:spPr>
          <a:xfrm>
            <a:off x="1146969" y="745331"/>
            <a:ext cx="9410700" cy="11239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5400" b="1" dirty="0">
                <a:latin typeface="Century Gothic" panose="020B0502020202020204" pitchFamily="34" charset="0"/>
                <a:ea typeface="Century Gothic" charset="0"/>
                <a:cs typeface="Avenir Heavy"/>
              </a:rPr>
              <a:t>OWNERSHIP</a:t>
            </a:r>
            <a:endParaRPr lang="nb-NO" sz="5400" b="1" dirty="0">
              <a:latin typeface="Century Gothic" panose="020B0502020202020204" pitchFamily="34" charset="0"/>
            </a:endParaRPr>
          </a:p>
        </p:txBody>
      </p:sp>
      <p:pic>
        <p:nvPicPr>
          <p:cNvPr id="6" name="Picture 5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4E8369B6-8066-F941-9445-4A39321DCA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2246" y="2917946"/>
            <a:ext cx="4732954" cy="1028700"/>
          </a:xfrm>
          <a:prstGeom prst="rect">
            <a:avLst/>
          </a:prstGeom>
        </p:spPr>
      </p:pic>
      <p:pic>
        <p:nvPicPr>
          <p:cNvPr id="8" name="Picture 7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9B6ED232-85AE-3842-ACAF-FCF8913545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2824" y="2838450"/>
            <a:ext cx="2391747" cy="1174678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644E48E-8ED4-3644-923E-ED0F0A121721}"/>
              </a:ext>
            </a:extLst>
          </p:cNvPr>
          <p:cNvSpPr txBox="1">
            <a:spLocks/>
          </p:cNvSpPr>
          <p:nvPr/>
        </p:nvSpPr>
        <p:spPr>
          <a:xfrm>
            <a:off x="838200" y="1714500"/>
            <a:ext cx="10299700" cy="44214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3600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Heavy"/>
              </a:rPr>
              <a:t>1 Timothy 4:7–8  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Have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nothing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to do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with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godless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myths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and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old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wives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’ tales;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rather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, </a:t>
            </a:r>
            <a:r>
              <a:rPr lang="nb-NO" sz="4400" b="1" dirty="0">
                <a:latin typeface="Century Gothic" panose="020B0502020202020204" pitchFamily="34" charset="0"/>
                <a:ea typeface="Century Gothic" charset="0"/>
                <a:cs typeface="Avenir Next Medium"/>
              </a:rPr>
              <a:t>TRAIN YOURSELF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to be </a:t>
            </a:r>
            <a:r>
              <a:rPr lang="nb-NO" sz="4400" b="1" dirty="0" err="1">
                <a:latin typeface="Century Gothic" panose="020B0502020202020204" pitchFamily="34" charset="0"/>
                <a:ea typeface="Century Gothic" charset="0"/>
                <a:cs typeface="Avenir Next Medium"/>
              </a:rPr>
              <a:t>GODLY</a:t>
            </a:r>
            <a:r>
              <a:rPr lang="nb-NO" sz="4400" b="1" dirty="0">
                <a:latin typeface="Century Gothic" panose="020B0502020202020204" pitchFamily="34" charset="0"/>
                <a:ea typeface="Century Gothic" charset="0"/>
                <a:cs typeface="Avenir Next Medium"/>
              </a:rPr>
              <a:t>.</a:t>
            </a:r>
            <a:endParaRPr lang="nb-NO" sz="4600" b="1" dirty="0">
              <a:latin typeface="Century Gothic" panose="020B0502020202020204" pitchFamily="34" charset="0"/>
              <a:ea typeface="Century Gothic" charset="0"/>
              <a:cs typeface="Avenir Next Medium"/>
            </a:endParaRPr>
          </a:p>
          <a:p>
            <a:pPr marL="0" indent="0">
              <a:buNone/>
            </a:pPr>
            <a:endParaRPr lang="en-US" sz="4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9F7105D-1A64-DC47-B371-C5D33AA117D5}"/>
              </a:ext>
            </a:extLst>
          </p:cNvPr>
          <p:cNvSpPr txBox="1"/>
          <p:nvPr/>
        </p:nvSpPr>
        <p:spPr>
          <a:xfrm rot="21325277">
            <a:off x="10003803" y="2198068"/>
            <a:ext cx="1834338" cy="1889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11600" b="1" dirty="0">
                <a:solidFill>
                  <a:srgbClr val="FF0000"/>
                </a:solidFill>
                <a:latin typeface="Century Gothic" panose="020B0502020202020204" pitchFamily="34" charset="0"/>
                <a:cs typeface="Economica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200298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photo, white, racket, court&#10;&#10;Description automatically generated">
            <a:extLst>
              <a:ext uri="{FF2B5EF4-FFF2-40B4-BE49-F238E27FC236}">
                <a16:creationId xmlns:a16="http://schemas.microsoft.com/office/drawing/2014/main" id="{D0770D6B-289C-7D40-9F67-3A4AB035AB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9" y="2381"/>
            <a:ext cx="11696700" cy="6578600"/>
          </a:xfrm>
          <a:prstGeom prst="rect">
            <a:avLst/>
          </a:prstGeom>
        </p:spPr>
      </p:pic>
      <p:pic>
        <p:nvPicPr>
          <p:cNvPr id="6" name="Picture 5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ADFE2BAB-BF7E-7643-BBBB-F053C16326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578498"/>
            <a:ext cx="4592216" cy="1136002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B82EB45-53EE-3E4B-9098-984ADA07292A}"/>
              </a:ext>
            </a:extLst>
          </p:cNvPr>
          <p:cNvSpPr txBox="1">
            <a:spLocks/>
          </p:cNvSpPr>
          <p:nvPr/>
        </p:nvSpPr>
        <p:spPr>
          <a:xfrm>
            <a:off x="1146969" y="745331"/>
            <a:ext cx="9410700" cy="11239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5400" b="1" dirty="0">
                <a:latin typeface="Century Gothic" panose="020B0502020202020204" pitchFamily="34" charset="0"/>
                <a:ea typeface="Century Gothic" charset="0"/>
                <a:cs typeface="Avenir Heavy"/>
              </a:rPr>
              <a:t>OWNERSHIP</a:t>
            </a:r>
            <a:endParaRPr lang="nb-NO" sz="5400" b="1" dirty="0">
              <a:latin typeface="Century Gothic" panose="020B0502020202020204" pitchFamily="34" charset="0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3D96844-3860-9745-B145-0AE959633C65}"/>
              </a:ext>
            </a:extLst>
          </p:cNvPr>
          <p:cNvSpPr txBox="1">
            <a:spLocks/>
          </p:cNvSpPr>
          <p:nvPr/>
        </p:nvSpPr>
        <p:spPr>
          <a:xfrm>
            <a:off x="838200" y="1714500"/>
            <a:ext cx="10299700" cy="44214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3600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Heavy"/>
              </a:rPr>
              <a:t>1 Timothy 4:7–8  </a:t>
            </a:r>
            <a:r>
              <a:rPr lang="nb-NO" sz="46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For </a:t>
            </a:r>
            <a:r>
              <a:rPr lang="nb-NO" sz="46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physical</a:t>
            </a:r>
            <a:r>
              <a:rPr lang="nb-NO" sz="46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training is </a:t>
            </a:r>
            <a:r>
              <a:rPr lang="nb-NO" sz="46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of</a:t>
            </a:r>
            <a:r>
              <a:rPr lang="nb-NO" sz="46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6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some</a:t>
            </a:r>
            <a:r>
              <a:rPr lang="nb-NO" sz="46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6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value</a:t>
            </a:r>
            <a:r>
              <a:rPr lang="nb-NO" sz="46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...</a:t>
            </a:r>
            <a:endParaRPr lang="en-US" sz="4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244198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photo, white, racket, court&#10;&#10;Description automatically generated">
            <a:extLst>
              <a:ext uri="{FF2B5EF4-FFF2-40B4-BE49-F238E27FC236}">
                <a16:creationId xmlns:a16="http://schemas.microsoft.com/office/drawing/2014/main" id="{D0770D6B-289C-7D40-9F67-3A4AB035AB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9" y="2381"/>
            <a:ext cx="11696700" cy="6578600"/>
          </a:xfrm>
          <a:prstGeom prst="rect">
            <a:avLst/>
          </a:prstGeom>
        </p:spPr>
      </p:pic>
      <p:pic>
        <p:nvPicPr>
          <p:cNvPr id="6" name="Picture 5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ADFE2BAB-BF7E-7643-BBBB-F053C16326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578498"/>
            <a:ext cx="4592216" cy="1136002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B82EB45-53EE-3E4B-9098-984ADA07292A}"/>
              </a:ext>
            </a:extLst>
          </p:cNvPr>
          <p:cNvSpPr txBox="1">
            <a:spLocks/>
          </p:cNvSpPr>
          <p:nvPr/>
        </p:nvSpPr>
        <p:spPr>
          <a:xfrm>
            <a:off x="1146969" y="745331"/>
            <a:ext cx="9410700" cy="11239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5400" b="1" dirty="0">
                <a:latin typeface="Century Gothic" panose="020B0502020202020204" pitchFamily="34" charset="0"/>
                <a:ea typeface="Century Gothic" charset="0"/>
                <a:cs typeface="Avenir Heavy"/>
              </a:rPr>
              <a:t>OWNERSHIP</a:t>
            </a:r>
            <a:endParaRPr lang="nb-NO" sz="5400" b="1" dirty="0">
              <a:latin typeface="Century Gothic" panose="020B0502020202020204" pitchFamily="34" charset="0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3D96844-3860-9745-B145-0AE959633C65}"/>
              </a:ext>
            </a:extLst>
          </p:cNvPr>
          <p:cNvSpPr txBox="1">
            <a:spLocks/>
          </p:cNvSpPr>
          <p:nvPr/>
        </p:nvSpPr>
        <p:spPr>
          <a:xfrm>
            <a:off x="838200" y="1714500"/>
            <a:ext cx="10299700" cy="44214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3600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Heavy"/>
              </a:rPr>
              <a:t>1 Timothy 4:7–8  </a:t>
            </a:r>
            <a:r>
              <a:rPr lang="nb-NO" sz="46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For </a:t>
            </a:r>
            <a:r>
              <a:rPr lang="nb-NO" sz="46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physical</a:t>
            </a:r>
            <a:r>
              <a:rPr lang="nb-NO" sz="46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training is </a:t>
            </a:r>
            <a:r>
              <a:rPr lang="nb-NO" sz="46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of</a:t>
            </a:r>
            <a:r>
              <a:rPr lang="nb-NO" sz="46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6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some</a:t>
            </a:r>
            <a:r>
              <a:rPr lang="nb-NO" sz="46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6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value</a:t>
            </a:r>
            <a:r>
              <a:rPr lang="nb-NO" sz="46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, </a:t>
            </a:r>
            <a:r>
              <a:rPr lang="nb-NO" sz="46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but</a:t>
            </a:r>
            <a:r>
              <a:rPr lang="nb-NO" sz="46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6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godliness</a:t>
            </a:r>
            <a:r>
              <a:rPr lang="nb-NO" sz="46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has </a:t>
            </a:r>
            <a:r>
              <a:rPr lang="nb-NO" sz="46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value</a:t>
            </a:r>
            <a:r>
              <a:rPr lang="nb-NO" sz="46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for all </a:t>
            </a:r>
            <a:r>
              <a:rPr lang="nb-NO" sz="46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things</a:t>
            </a:r>
            <a:r>
              <a:rPr lang="nb-NO" sz="46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, </a:t>
            </a:r>
            <a:r>
              <a:rPr lang="nb-NO" sz="46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holding</a:t>
            </a:r>
            <a:r>
              <a:rPr lang="nb-NO" sz="46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6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promise</a:t>
            </a:r>
            <a:r>
              <a:rPr lang="nb-NO" sz="46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for </a:t>
            </a:r>
            <a:r>
              <a:rPr lang="nb-NO" sz="46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both</a:t>
            </a:r>
            <a:r>
              <a:rPr lang="nb-NO" sz="46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6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the</a:t>
            </a:r>
            <a:r>
              <a:rPr lang="nb-NO" sz="46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present </a:t>
            </a:r>
            <a:r>
              <a:rPr lang="nb-NO" sz="46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life</a:t>
            </a:r>
            <a:r>
              <a:rPr lang="nb-NO" sz="46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and </a:t>
            </a:r>
            <a:r>
              <a:rPr lang="nb-NO" sz="46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the</a:t>
            </a:r>
            <a:r>
              <a:rPr lang="nb-NO" sz="46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6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life</a:t>
            </a:r>
            <a:r>
              <a:rPr lang="nb-NO" sz="46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to </a:t>
            </a:r>
            <a:r>
              <a:rPr lang="nb-NO" sz="46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come</a:t>
            </a:r>
            <a:r>
              <a:rPr lang="nb-NO" sz="46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.</a:t>
            </a:r>
            <a:endParaRPr lang="en-US" sz="4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353586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photo, white, racket, court&#10;&#10;Description automatically generated">
            <a:extLst>
              <a:ext uri="{FF2B5EF4-FFF2-40B4-BE49-F238E27FC236}">
                <a16:creationId xmlns:a16="http://schemas.microsoft.com/office/drawing/2014/main" id="{D0770D6B-289C-7D40-9F67-3A4AB035AB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9" y="2381"/>
            <a:ext cx="11696700" cy="6578600"/>
          </a:xfrm>
          <a:prstGeom prst="rect">
            <a:avLst/>
          </a:prstGeom>
        </p:spPr>
      </p:pic>
      <p:pic>
        <p:nvPicPr>
          <p:cNvPr id="8" name="Picture 7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27010FED-275D-6240-BC00-887E7A3998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578498"/>
            <a:ext cx="4592216" cy="1136002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B82EB45-53EE-3E4B-9098-984ADA07292A}"/>
              </a:ext>
            </a:extLst>
          </p:cNvPr>
          <p:cNvSpPr txBox="1">
            <a:spLocks/>
          </p:cNvSpPr>
          <p:nvPr/>
        </p:nvSpPr>
        <p:spPr>
          <a:xfrm>
            <a:off x="1146969" y="745331"/>
            <a:ext cx="9410700" cy="11239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5400" b="1" dirty="0">
                <a:latin typeface="Century Gothic" panose="020B0502020202020204" pitchFamily="34" charset="0"/>
                <a:ea typeface="Century Gothic" charset="0"/>
                <a:cs typeface="Avenir Heavy"/>
              </a:rPr>
              <a:t>OWNERSHIP</a:t>
            </a:r>
            <a:endParaRPr lang="nb-NO" sz="5400" b="1" dirty="0">
              <a:latin typeface="Century Gothic" panose="020B0502020202020204" pitchFamily="34" charset="0"/>
            </a:endParaRPr>
          </a:p>
        </p:txBody>
      </p:sp>
      <p:pic>
        <p:nvPicPr>
          <p:cNvPr id="6" name="Picture 5" descr="A person holding a sign&#10;&#10;Description automatically generated">
            <a:extLst>
              <a:ext uri="{FF2B5EF4-FFF2-40B4-BE49-F238E27FC236}">
                <a16:creationId xmlns:a16="http://schemas.microsoft.com/office/drawing/2014/main" id="{7627FF16-EF2E-DE42-A9AD-A786C25C58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13934" y="192881"/>
            <a:ext cx="4608314" cy="61444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76200" dir="6480000" sx="103000" sy="103000" algn="tl" rotWithShape="0">
              <a:prstClr val="black">
                <a:alpha val="78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EF7BBDE-1CBF-B04F-B19D-3489065A80D4}"/>
              </a:ext>
            </a:extLst>
          </p:cNvPr>
          <p:cNvSpPr txBox="1">
            <a:spLocks/>
          </p:cNvSpPr>
          <p:nvPr/>
        </p:nvSpPr>
        <p:spPr>
          <a:xfrm>
            <a:off x="1146969" y="2057267"/>
            <a:ext cx="5228431" cy="16468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Heavy"/>
              </a:rPr>
              <a:t>It’s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Heavy"/>
              </a:rPr>
              <a:t>your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Heavy"/>
              </a:rPr>
              <a:t>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Heavy"/>
              </a:rPr>
              <a:t>Ship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Heavy"/>
              </a:rPr>
              <a:t>,</a:t>
            </a:r>
          </a:p>
          <a:p>
            <a:pPr marL="0" indent="0">
              <a:buNone/>
            </a:pPr>
            <a:r>
              <a:rPr lang="nb-NO" sz="3600" i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Heavy"/>
              </a:rPr>
              <a:t>by Michael </a:t>
            </a:r>
            <a:r>
              <a:rPr lang="nb-NO" sz="3600" i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Heavy"/>
              </a:rPr>
              <a:t>Abrashoff</a:t>
            </a:r>
            <a:endParaRPr lang="nb-NO" sz="3600" i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3854844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INE.mp4" descr="MINE.mp4">
            <a:hlinkClick r:id="" action="ppaction://media"/>
            <a:extLst>
              <a:ext uri="{FF2B5EF4-FFF2-40B4-BE49-F238E27FC236}">
                <a16:creationId xmlns:a16="http://schemas.microsoft.com/office/drawing/2014/main" id="{65829336-A371-F74B-860A-CA14B9CB1E7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72708" y="0"/>
            <a:ext cx="11850053" cy="6583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788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09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photo, white, racket, court&#10;&#10;Description automatically generated">
            <a:extLst>
              <a:ext uri="{FF2B5EF4-FFF2-40B4-BE49-F238E27FC236}">
                <a16:creationId xmlns:a16="http://schemas.microsoft.com/office/drawing/2014/main" id="{D0770D6B-289C-7D40-9F67-3A4AB035AB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9" y="2381"/>
            <a:ext cx="11696700" cy="6578600"/>
          </a:xfrm>
          <a:prstGeom prst="rect">
            <a:avLst/>
          </a:prstGeom>
        </p:spPr>
      </p:pic>
      <p:pic>
        <p:nvPicPr>
          <p:cNvPr id="6" name="Picture 5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ADFE2BAB-BF7E-7643-BBBB-F053C16326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578498"/>
            <a:ext cx="4592216" cy="1136002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B82EB45-53EE-3E4B-9098-984ADA07292A}"/>
              </a:ext>
            </a:extLst>
          </p:cNvPr>
          <p:cNvSpPr txBox="1">
            <a:spLocks/>
          </p:cNvSpPr>
          <p:nvPr/>
        </p:nvSpPr>
        <p:spPr>
          <a:xfrm>
            <a:off x="1146969" y="745331"/>
            <a:ext cx="9410700" cy="11239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5400" b="1" dirty="0">
                <a:latin typeface="Century Gothic" panose="020B0502020202020204" pitchFamily="34" charset="0"/>
                <a:ea typeface="Century Gothic" charset="0"/>
                <a:cs typeface="Avenir Heavy"/>
              </a:rPr>
              <a:t>OWNERSHIP</a:t>
            </a:r>
            <a:endParaRPr lang="nb-NO" sz="5400" b="1" dirty="0">
              <a:latin typeface="Century Gothic" panose="020B0502020202020204" pitchFamily="34" charset="0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3D96844-3860-9745-B145-0AE959633C65}"/>
              </a:ext>
            </a:extLst>
          </p:cNvPr>
          <p:cNvSpPr txBox="1">
            <a:spLocks/>
          </p:cNvSpPr>
          <p:nvPr/>
        </p:nvSpPr>
        <p:spPr>
          <a:xfrm>
            <a:off x="838200" y="1714500"/>
            <a:ext cx="10299700" cy="8977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46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MINE! MINE! MINE! MINE! MINE! </a:t>
            </a:r>
            <a:endParaRPr lang="en-US" sz="4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096F915-7C1F-2146-9D1D-BE901934E43E}"/>
              </a:ext>
            </a:extLst>
          </p:cNvPr>
          <p:cNvSpPr txBox="1">
            <a:spLocks/>
          </p:cNvSpPr>
          <p:nvPr/>
        </p:nvSpPr>
        <p:spPr>
          <a:xfrm>
            <a:off x="841312" y="2464058"/>
            <a:ext cx="10299700" cy="8977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46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MINE! MINE! MINE! MINE! MINE! </a:t>
            </a:r>
            <a:endParaRPr lang="en-US" sz="4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25C33491-C099-DA41-8B8F-85CEE480F167}"/>
              </a:ext>
            </a:extLst>
          </p:cNvPr>
          <p:cNvSpPr txBox="1">
            <a:spLocks/>
          </p:cNvSpPr>
          <p:nvPr/>
        </p:nvSpPr>
        <p:spPr>
          <a:xfrm>
            <a:off x="859973" y="3191845"/>
            <a:ext cx="10299700" cy="8977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46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MINE! MINE! MINE! MINE! MINE! </a:t>
            </a:r>
            <a:endParaRPr lang="en-US" sz="4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1A615032-2303-0A4E-87BA-434C324D09D8}"/>
              </a:ext>
            </a:extLst>
          </p:cNvPr>
          <p:cNvSpPr txBox="1">
            <a:spLocks/>
          </p:cNvSpPr>
          <p:nvPr/>
        </p:nvSpPr>
        <p:spPr>
          <a:xfrm>
            <a:off x="825763" y="3866758"/>
            <a:ext cx="10299700" cy="8977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46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MINE! MINE! MINE! MINE! MINE! </a:t>
            </a:r>
            <a:endParaRPr lang="en-US" sz="4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CD7D4CA-B11D-6848-B950-7BEC95E0E2FF}"/>
              </a:ext>
            </a:extLst>
          </p:cNvPr>
          <p:cNvSpPr txBox="1">
            <a:spLocks/>
          </p:cNvSpPr>
          <p:nvPr/>
        </p:nvSpPr>
        <p:spPr>
          <a:xfrm>
            <a:off x="807102" y="4594545"/>
            <a:ext cx="10299700" cy="8977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46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MINE! MINE! MINE! MINE! MINE! </a:t>
            </a:r>
            <a:endParaRPr lang="en-US" sz="4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2137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photo, white, racket, court&#10;&#10;Description automatically generated">
            <a:extLst>
              <a:ext uri="{FF2B5EF4-FFF2-40B4-BE49-F238E27FC236}">
                <a16:creationId xmlns:a16="http://schemas.microsoft.com/office/drawing/2014/main" id="{D0770D6B-289C-7D40-9F67-3A4AB035AB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9" y="2381"/>
            <a:ext cx="11696700" cy="6578600"/>
          </a:xfrm>
          <a:prstGeom prst="rect">
            <a:avLst/>
          </a:prstGeom>
        </p:spPr>
      </p:pic>
      <p:pic>
        <p:nvPicPr>
          <p:cNvPr id="6" name="Picture 5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37546CCD-9A57-B742-B2FD-5880C6F441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578498"/>
            <a:ext cx="5282682" cy="1136002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B82EB45-53EE-3E4B-9098-984ADA07292A}"/>
              </a:ext>
            </a:extLst>
          </p:cNvPr>
          <p:cNvSpPr txBox="1">
            <a:spLocks/>
          </p:cNvSpPr>
          <p:nvPr/>
        </p:nvSpPr>
        <p:spPr>
          <a:xfrm>
            <a:off x="1146969" y="745331"/>
            <a:ext cx="5282682" cy="11239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5400" b="1" dirty="0">
                <a:latin typeface="Century Gothic" panose="020B0502020202020204" pitchFamily="34" charset="0"/>
                <a:ea typeface="Century Gothic" charset="0"/>
                <a:cs typeface="Avenir Heavy"/>
              </a:rPr>
              <a:t>RELATIONSHIP</a:t>
            </a:r>
            <a:endParaRPr lang="nb-NO" sz="5400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53101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er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" y="-282500"/>
            <a:ext cx="11703756" cy="6865863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8E19F689-306F-FA49-8D18-B25F36D8543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 rot="363093">
            <a:off x="5525510" y="-77241"/>
            <a:ext cx="3263120" cy="247573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3DDFC04D-1BF0-514E-8E77-023EC953D6E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4968">
            <a:off x="7753045" y="1059683"/>
            <a:ext cx="2186836" cy="1441426"/>
          </a:xfrm>
          <a:prstGeom prst="rect">
            <a:avLst/>
          </a:prstGeom>
        </p:spPr>
      </p:pic>
      <p:pic>
        <p:nvPicPr>
          <p:cNvPr id="22" name="Picture 21" descr="worker2.png">
            <a:extLst>
              <a:ext uri="{FF2B5EF4-FFF2-40B4-BE49-F238E27FC236}">
                <a16:creationId xmlns:a16="http://schemas.microsoft.com/office/drawing/2014/main" id="{4B5F8A39-081C-AE41-9AA0-A8FC35E82D2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89554">
            <a:off x="4257278" y="1986080"/>
            <a:ext cx="1499175" cy="1918558"/>
          </a:xfrm>
          <a:prstGeom prst="rect">
            <a:avLst/>
          </a:prstGeom>
        </p:spPr>
      </p:pic>
      <p:pic>
        <p:nvPicPr>
          <p:cNvPr id="25" name="Picture 24" descr="worker3.png">
            <a:extLst>
              <a:ext uri="{FF2B5EF4-FFF2-40B4-BE49-F238E27FC236}">
                <a16:creationId xmlns:a16="http://schemas.microsoft.com/office/drawing/2014/main" id="{8861EEE3-6EEE-314F-86E9-6347F6E1901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0997" y="2214433"/>
            <a:ext cx="1933632" cy="2350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0469451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photo, white, racket, court&#10;&#10;Description automatically generated">
            <a:extLst>
              <a:ext uri="{FF2B5EF4-FFF2-40B4-BE49-F238E27FC236}">
                <a16:creationId xmlns:a16="http://schemas.microsoft.com/office/drawing/2014/main" id="{D0770D6B-289C-7D40-9F67-3A4AB035AB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9" y="2381"/>
            <a:ext cx="11696700" cy="6578600"/>
          </a:xfrm>
          <a:prstGeom prst="rect">
            <a:avLst/>
          </a:prstGeom>
        </p:spPr>
      </p:pic>
      <p:pic>
        <p:nvPicPr>
          <p:cNvPr id="6" name="Picture 5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37546CCD-9A57-B742-B2FD-5880C6F441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578498"/>
            <a:ext cx="5282682" cy="1136002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B82EB45-53EE-3E4B-9098-984ADA07292A}"/>
              </a:ext>
            </a:extLst>
          </p:cNvPr>
          <p:cNvSpPr txBox="1">
            <a:spLocks/>
          </p:cNvSpPr>
          <p:nvPr/>
        </p:nvSpPr>
        <p:spPr>
          <a:xfrm>
            <a:off x="1146969" y="745331"/>
            <a:ext cx="5282682" cy="11239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5400" b="1" dirty="0">
                <a:latin typeface="Century Gothic" panose="020B0502020202020204" pitchFamily="34" charset="0"/>
                <a:ea typeface="Century Gothic" charset="0"/>
                <a:cs typeface="Avenir Heavy"/>
              </a:rPr>
              <a:t>RELATIONSHIP</a:t>
            </a:r>
            <a:endParaRPr lang="nb-NO" sz="5400" b="1" dirty="0">
              <a:latin typeface="Century Gothic" panose="020B0502020202020204" pitchFamily="34" charset="0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644E48E-8ED4-3644-923E-ED0F0A121721}"/>
              </a:ext>
            </a:extLst>
          </p:cNvPr>
          <p:cNvSpPr txBox="1">
            <a:spLocks/>
          </p:cNvSpPr>
          <p:nvPr/>
        </p:nvSpPr>
        <p:spPr>
          <a:xfrm>
            <a:off x="1146969" y="1701800"/>
            <a:ext cx="6295231" cy="9104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40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Heavy"/>
              </a:rPr>
              <a:t>Be </a:t>
            </a:r>
            <a:r>
              <a:rPr lang="nb-NO" sz="40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Heavy"/>
              </a:rPr>
              <a:t>Sincerely</a:t>
            </a:r>
            <a:r>
              <a:rPr lang="nb-NO" sz="40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Heavy"/>
              </a:rPr>
              <a:t> </a:t>
            </a:r>
            <a:r>
              <a:rPr lang="nb-NO" sz="40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Heavy"/>
              </a:rPr>
              <a:t>Interested</a:t>
            </a:r>
            <a:endParaRPr lang="en-US" sz="4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7114037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photo, white, racket, court&#10;&#10;Description automatically generated">
            <a:extLst>
              <a:ext uri="{FF2B5EF4-FFF2-40B4-BE49-F238E27FC236}">
                <a16:creationId xmlns:a16="http://schemas.microsoft.com/office/drawing/2014/main" id="{D0770D6B-289C-7D40-9F67-3A4AB035AB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9" y="2381"/>
            <a:ext cx="11696700" cy="6578600"/>
          </a:xfrm>
          <a:prstGeom prst="rect">
            <a:avLst/>
          </a:prstGeom>
        </p:spPr>
      </p:pic>
      <p:pic>
        <p:nvPicPr>
          <p:cNvPr id="6" name="Picture 5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37546CCD-9A57-B742-B2FD-5880C6F441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6443" y="1455137"/>
            <a:ext cx="6280806" cy="1136002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B82EB45-53EE-3E4B-9098-984ADA07292A}"/>
              </a:ext>
            </a:extLst>
          </p:cNvPr>
          <p:cNvSpPr txBox="1">
            <a:spLocks/>
          </p:cNvSpPr>
          <p:nvPr/>
        </p:nvSpPr>
        <p:spPr>
          <a:xfrm>
            <a:off x="1146969" y="745331"/>
            <a:ext cx="5282682" cy="11239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5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Heavy"/>
              </a:rPr>
              <a:t>RELATIONSHIP</a:t>
            </a:r>
            <a:endParaRPr lang="nb-NO" sz="54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644E48E-8ED4-3644-923E-ED0F0A121721}"/>
              </a:ext>
            </a:extLst>
          </p:cNvPr>
          <p:cNvSpPr txBox="1">
            <a:spLocks/>
          </p:cNvSpPr>
          <p:nvPr/>
        </p:nvSpPr>
        <p:spPr>
          <a:xfrm>
            <a:off x="1146969" y="1701800"/>
            <a:ext cx="6295231" cy="9104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4000" b="1" dirty="0">
                <a:latin typeface="Century Gothic" panose="020B0502020202020204" pitchFamily="34" charset="0"/>
                <a:ea typeface="Century Gothic" charset="0"/>
                <a:cs typeface="Avenir Heavy"/>
              </a:rPr>
              <a:t>Be </a:t>
            </a:r>
            <a:r>
              <a:rPr lang="nb-NO" sz="4000" b="1" dirty="0" err="1">
                <a:latin typeface="Century Gothic" panose="020B0502020202020204" pitchFamily="34" charset="0"/>
                <a:ea typeface="Century Gothic" charset="0"/>
                <a:cs typeface="Avenir Heavy"/>
              </a:rPr>
              <a:t>Sincerely</a:t>
            </a:r>
            <a:r>
              <a:rPr lang="nb-NO" sz="4000" b="1" dirty="0">
                <a:latin typeface="Century Gothic" panose="020B0502020202020204" pitchFamily="34" charset="0"/>
                <a:ea typeface="Century Gothic" charset="0"/>
                <a:cs typeface="Avenir Heavy"/>
              </a:rPr>
              <a:t> </a:t>
            </a:r>
            <a:r>
              <a:rPr lang="nb-NO" sz="4000" b="1" dirty="0" err="1">
                <a:latin typeface="Century Gothic" panose="020B0502020202020204" pitchFamily="34" charset="0"/>
                <a:ea typeface="Century Gothic" charset="0"/>
                <a:cs typeface="Avenir Heavy"/>
              </a:rPr>
              <a:t>Interested</a:t>
            </a:r>
            <a:endParaRPr lang="en-US" sz="4800" b="1" dirty="0">
              <a:latin typeface="Century Gothic" panose="020B0502020202020204" pitchFamily="34" charset="0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A11F92A-51F3-684C-9739-888CCF8A3618}"/>
              </a:ext>
            </a:extLst>
          </p:cNvPr>
          <p:cNvSpPr txBox="1">
            <a:spLocks/>
          </p:cNvSpPr>
          <p:nvPr/>
        </p:nvSpPr>
        <p:spPr>
          <a:xfrm>
            <a:off x="1128308" y="2591139"/>
            <a:ext cx="9838531" cy="146223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3600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Heavy"/>
              </a:rPr>
              <a:t>Romans 12:9 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“Love must be </a:t>
            </a:r>
            <a:r>
              <a:rPr lang="nb-NO" sz="44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sincere</a:t>
            </a:r>
            <a:r>
              <a:rPr lang="nb-NO" sz="4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.”</a:t>
            </a:r>
            <a:endParaRPr lang="en-US" sz="4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2326713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photo, white, racket, court&#10;&#10;Description automatically generated">
            <a:extLst>
              <a:ext uri="{FF2B5EF4-FFF2-40B4-BE49-F238E27FC236}">
                <a16:creationId xmlns:a16="http://schemas.microsoft.com/office/drawing/2014/main" id="{D0770D6B-289C-7D40-9F67-3A4AB035AB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9" y="2381"/>
            <a:ext cx="11696700" cy="6578600"/>
          </a:xfrm>
          <a:prstGeom prst="rect">
            <a:avLst/>
          </a:prstGeom>
        </p:spPr>
      </p:pic>
      <p:pic>
        <p:nvPicPr>
          <p:cNvPr id="6" name="Picture 5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37546CCD-9A57-B742-B2FD-5880C6F441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578498"/>
            <a:ext cx="5282682" cy="1136002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B82EB45-53EE-3E4B-9098-984ADA07292A}"/>
              </a:ext>
            </a:extLst>
          </p:cNvPr>
          <p:cNvSpPr txBox="1">
            <a:spLocks/>
          </p:cNvSpPr>
          <p:nvPr/>
        </p:nvSpPr>
        <p:spPr>
          <a:xfrm>
            <a:off x="1146969" y="745331"/>
            <a:ext cx="5282682" cy="11239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5400" b="1" dirty="0">
                <a:latin typeface="Century Gothic" panose="020B0502020202020204" pitchFamily="34" charset="0"/>
                <a:ea typeface="Century Gothic" charset="0"/>
                <a:cs typeface="Avenir Heavy"/>
              </a:rPr>
              <a:t>RELATIONSHIP</a:t>
            </a:r>
            <a:endParaRPr lang="nb-NO" sz="5400" b="1" dirty="0">
              <a:latin typeface="Century Gothic" panose="020B0502020202020204" pitchFamily="34" charset="0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644E48E-8ED4-3644-923E-ED0F0A121721}"/>
              </a:ext>
            </a:extLst>
          </p:cNvPr>
          <p:cNvSpPr txBox="1">
            <a:spLocks/>
          </p:cNvSpPr>
          <p:nvPr/>
        </p:nvSpPr>
        <p:spPr>
          <a:xfrm>
            <a:off x="1146969" y="1701800"/>
            <a:ext cx="6295231" cy="9104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40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Heavy"/>
              </a:rPr>
              <a:t>Vulnerability</a:t>
            </a:r>
            <a:endParaRPr lang="en-US" sz="4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65112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photo, white, racket, court&#10;&#10;Description automatically generated">
            <a:extLst>
              <a:ext uri="{FF2B5EF4-FFF2-40B4-BE49-F238E27FC236}">
                <a16:creationId xmlns:a16="http://schemas.microsoft.com/office/drawing/2014/main" id="{D0770D6B-289C-7D40-9F67-3A4AB035AB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9" y="2381"/>
            <a:ext cx="11696700" cy="6578600"/>
          </a:xfrm>
          <a:prstGeom prst="rect">
            <a:avLst/>
          </a:prstGeom>
        </p:spPr>
      </p:pic>
      <p:pic>
        <p:nvPicPr>
          <p:cNvPr id="6" name="Picture 5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37546CCD-9A57-B742-B2FD-5880C6F441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6861" y="1533031"/>
            <a:ext cx="3715139" cy="1136002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B82EB45-53EE-3E4B-9098-984ADA07292A}"/>
              </a:ext>
            </a:extLst>
          </p:cNvPr>
          <p:cNvSpPr txBox="1">
            <a:spLocks/>
          </p:cNvSpPr>
          <p:nvPr/>
        </p:nvSpPr>
        <p:spPr>
          <a:xfrm>
            <a:off x="1146969" y="745331"/>
            <a:ext cx="5282682" cy="11239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5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Heavy"/>
              </a:rPr>
              <a:t>RELATIONSHIP</a:t>
            </a:r>
            <a:endParaRPr lang="nb-NO" sz="54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644E48E-8ED4-3644-923E-ED0F0A121721}"/>
              </a:ext>
            </a:extLst>
          </p:cNvPr>
          <p:cNvSpPr txBox="1">
            <a:spLocks/>
          </p:cNvSpPr>
          <p:nvPr/>
        </p:nvSpPr>
        <p:spPr>
          <a:xfrm>
            <a:off x="1146969" y="1701800"/>
            <a:ext cx="6295231" cy="9104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4000" b="1" dirty="0" err="1">
                <a:latin typeface="Century Gothic" panose="020B0502020202020204" pitchFamily="34" charset="0"/>
                <a:ea typeface="Century Gothic" charset="0"/>
                <a:cs typeface="Avenir Heavy"/>
              </a:rPr>
              <a:t>Vulnerability</a:t>
            </a:r>
            <a:endParaRPr lang="en-US" sz="4800" b="1" dirty="0">
              <a:latin typeface="Century Gothic" panose="020B0502020202020204" pitchFamily="34" charset="0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7AF8A41-75B5-304E-B901-A7801AF2578D}"/>
              </a:ext>
            </a:extLst>
          </p:cNvPr>
          <p:cNvSpPr txBox="1">
            <a:spLocks/>
          </p:cNvSpPr>
          <p:nvPr/>
        </p:nvSpPr>
        <p:spPr>
          <a:xfrm>
            <a:off x="1146969" y="2735983"/>
            <a:ext cx="9838531" cy="315133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3600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Heavy"/>
              </a:rPr>
              <a:t>2 </a:t>
            </a:r>
            <a:r>
              <a:rPr lang="nb-NO" sz="3600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Heavy"/>
              </a:rPr>
              <a:t>Corinthians</a:t>
            </a:r>
            <a:r>
              <a:rPr lang="nb-NO" sz="3600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Heavy"/>
              </a:rPr>
              <a:t> 6:11–13 </a:t>
            </a:r>
            <a:r>
              <a:rPr lang="nb-NO" sz="40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We</a:t>
            </a:r>
            <a:r>
              <a:rPr lang="nb-NO" sz="40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have </a:t>
            </a:r>
            <a:r>
              <a:rPr lang="nb-NO" sz="40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spoken</a:t>
            </a:r>
            <a:r>
              <a:rPr lang="nb-NO" sz="40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0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freely</a:t>
            </a:r>
            <a:r>
              <a:rPr lang="nb-NO" sz="40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to </a:t>
            </a:r>
            <a:r>
              <a:rPr lang="nb-NO" sz="40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you</a:t>
            </a:r>
            <a:r>
              <a:rPr lang="nb-NO" sz="40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, </a:t>
            </a:r>
            <a:r>
              <a:rPr lang="nb-NO" sz="40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Corinthians</a:t>
            </a:r>
            <a:r>
              <a:rPr lang="nb-NO" sz="40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, and </a:t>
            </a:r>
            <a:r>
              <a:rPr lang="nb-NO" sz="40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opened</a:t>
            </a:r>
            <a:r>
              <a:rPr lang="nb-NO" sz="40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0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wide</a:t>
            </a:r>
            <a:r>
              <a:rPr lang="nb-NO" sz="40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0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our</a:t>
            </a:r>
            <a:r>
              <a:rPr lang="nb-NO" sz="40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0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hearts</a:t>
            </a:r>
            <a:r>
              <a:rPr lang="nb-NO" sz="40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to </a:t>
            </a:r>
            <a:r>
              <a:rPr lang="nb-NO" sz="40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you</a:t>
            </a:r>
            <a:r>
              <a:rPr lang="nb-NO" sz="40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. </a:t>
            </a:r>
            <a:endParaRPr lang="en-US" sz="4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1414947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photo, white, racket, court&#10;&#10;Description automatically generated">
            <a:extLst>
              <a:ext uri="{FF2B5EF4-FFF2-40B4-BE49-F238E27FC236}">
                <a16:creationId xmlns:a16="http://schemas.microsoft.com/office/drawing/2014/main" id="{D0770D6B-289C-7D40-9F67-3A4AB035AB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9" y="2381"/>
            <a:ext cx="11696700" cy="6578600"/>
          </a:xfrm>
          <a:prstGeom prst="rect">
            <a:avLst/>
          </a:prstGeom>
        </p:spPr>
      </p:pic>
      <p:pic>
        <p:nvPicPr>
          <p:cNvPr id="6" name="Picture 5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37546CCD-9A57-B742-B2FD-5880C6F441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828" y="3847023"/>
            <a:ext cx="6159760" cy="986234"/>
          </a:xfrm>
          <a:prstGeom prst="rect">
            <a:avLst/>
          </a:prstGeom>
        </p:spPr>
      </p:pic>
      <p:pic>
        <p:nvPicPr>
          <p:cNvPr id="9" name="Picture 8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304E15FE-1657-7E42-ACD2-BA26CBE03F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6861" y="1533031"/>
            <a:ext cx="3715139" cy="1136002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B82EB45-53EE-3E4B-9098-984ADA07292A}"/>
              </a:ext>
            </a:extLst>
          </p:cNvPr>
          <p:cNvSpPr txBox="1">
            <a:spLocks/>
          </p:cNvSpPr>
          <p:nvPr/>
        </p:nvSpPr>
        <p:spPr>
          <a:xfrm>
            <a:off x="1146969" y="745331"/>
            <a:ext cx="5282682" cy="11239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5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Heavy"/>
              </a:rPr>
              <a:t>RELATIONSHIP</a:t>
            </a:r>
            <a:endParaRPr lang="nb-NO" sz="54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644E48E-8ED4-3644-923E-ED0F0A121721}"/>
              </a:ext>
            </a:extLst>
          </p:cNvPr>
          <p:cNvSpPr txBox="1">
            <a:spLocks/>
          </p:cNvSpPr>
          <p:nvPr/>
        </p:nvSpPr>
        <p:spPr>
          <a:xfrm>
            <a:off x="1146969" y="1701800"/>
            <a:ext cx="6295231" cy="9104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4000" b="1" dirty="0" err="1">
                <a:latin typeface="Century Gothic" panose="020B0502020202020204" pitchFamily="34" charset="0"/>
                <a:ea typeface="Century Gothic" charset="0"/>
                <a:cs typeface="Avenir Heavy"/>
              </a:rPr>
              <a:t>Vulnerability</a:t>
            </a:r>
            <a:endParaRPr lang="en-US" sz="4800" b="1" dirty="0">
              <a:latin typeface="Century Gothic" panose="020B0502020202020204" pitchFamily="34" charset="0"/>
            </a:endParaRPr>
          </a:p>
        </p:txBody>
      </p:sp>
      <p:pic>
        <p:nvPicPr>
          <p:cNvPr id="8" name="Picture 7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DCC93372-D5AC-654F-99A0-66AFCE21D2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84163" y="3104073"/>
            <a:ext cx="2345353" cy="1136002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7AF8A41-75B5-304E-B901-A7801AF2578D}"/>
              </a:ext>
            </a:extLst>
          </p:cNvPr>
          <p:cNvSpPr txBox="1">
            <a:spLocks/>
          </p:cNvSpPr>
          <p:nvPr/>
        </p:nvSpPr>
        <p:spPr>
          <a:xfrm>
            <a:off x="1146969" y="2735983"/>
            <a:ext cx="9838531" cy="315133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3600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Heavy"/>
              </a:rPr>
              <a:t>2 </a:t>
            </a:r>
            <a:r>
              <a:rPr lang="nb-NO" sz="3600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Heavy"/>
              </a:rPr>
              <a:t>Corinthians</a:t>
            </a:r>
            <a:r>
              <a:rPr lang="nb-NO" sz="3600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Heavy"/>
              </a:rPr>
              <a:t> 6:11–13 </a:t>
            </a:r>
            <a:r>
              <a:rPr lang="nb-NO" sz="40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We</a:t>
            </a:r>
            <a:r>
              <a:rPr lang="nb-NO" sz="40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have </a:t>
            </a:r>
            <a:r>
              <a:rPr lang="nb-NO" sz="40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spoken</a:t>
            </a:r>
            <a:r>
              <a:rPr lang="nb-NO" sz="40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0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freely</a:t>
            </a:r>
            <a:r>
              <a:rPr lang="nb-NO" sz="40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to </a:t>
            </a:r>
            <a:r>
              <a:rPr lang="nb-NO" sz="40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you</a:t>
            </a:r>
            <a:r>
              <a:rPr lang="nb-NO" sz="40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, </a:t>
            </a:r>
            <a:r>
              <a:rPr lang="nb-NO" sz="40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Corinthians</a:t>
            </a:r>
            <a:r>
              <a:rPr lang="nb-NO" sz="40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, and</a:t>
            </a:r>
            <a:r>
              <a:rPr lang="nb-NO" sz="4000" b="1" dirty="0"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000" b="1" dirty="0" err="1">
                <a:latin typeface="Century Gothic" panose="020B0502020202020204" pitchFamily="34" charset="0"/>
                <a:ea typeface="Century Gothic" charset="0"/>
                <a:cs typeface="Avenir Next Medium"/>
              </a:rPr>
              <a:t>opened</a:t>
            </a:r>
            <a:r>
              <a:rPr lang="nb-NO" sz="4000" b="1" dirty="0"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000" b="1" dirty="0" err="1">
                <a:latin typeface="Century Gothic" panose="020B0502020202020204" pitchFamily="34" charset="0"/>
                <a:ea typeface="Century Gothic" charset="0"/>
                <a:cs typeface="Avenir Next Medium"/>
              </a:rPr>
              <a:t>wide</a:t>
            </a:r>
            <a:r>
              <a:rPr lang="nb-NO" sz="4000" b="1" dirty="0"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000" b="1" dirty="0" err="1">
                <a:latin typeface="Century Gothic" panose="020B0502020202020204" pitchFamily="34" charset="0"/>
                <a:ea typeface="Century Gothic" charset="0"/>
                <a:cs typeface="Avenir Next Medium"/>
              </a:rPr>
              <a:t>our</a:t>
            </a:r>
            <a:r>
              <a:rPr lang="nb-NO" sz="4000" b="1" dirty="0"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000" b="1" dirty="0" err="1">
                <a:latin typeface="Century Gothic" panose="020B0502020202020204" pitchFamily="34" charset="0"/>
                <a:ea typeface="Century Gothic" charset="0"/>
                <a:cs typeface="Avenir Next Medium"/>
              </a:rPr>
              <a:t>hearts</a:t>
            </a:r>
            <a:r>
              <a:rPr lang="nb-NO" sz="4000" b="1" dirty="0">
                <a:latin typeface="Century Gothic" panose="020B0502020202020204" pitchFamily="34" charset="0"/>
                <a:ea typeface="Century Gothic" charset="0"/>
                <a:cs typeface="Avenir Next Medium"/>
              </a:rPr>
              <a:t> to </a:t>
            </a:r>
            <a:r>
              <a:rPr lang="nb-NO" sz="4000" b="1" dirty="0" err="1">
                <a:latin typeface="Century Gothic" panose="020B0502020202020204" pitchFamily="34" charset="0"/>
                <a:ea typeface="Century Gothic" charset="0"/>
                <a:cs typeface="Avenir Next Medium"/>
              </a:rPr>
              <a:t>you</a:t>
            </a:r>
            <a:r>
              <a:rPr lang="nb-NO" sz="4000" b="1" dirty="0">
                <a:latin typeface="Century Gothic" panose="020B0502020202020204" pitchFamily="34" charset="0"/>
                <a:ea typeface="Century Gothic" charset="0"/>
                <a:cs typeface="Avenir Next Medium"/>
              </a:rPr>
              <a:t>. </a:t>
            </a:r>
            <a:endParaRPr lang="en-US" sz="4600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9280570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photo, white, racket, court&#10;&#10;Description automatically generated">
            <a:extLst>
              <a:ext uri="{FF2B5EF4-FFF2-40B4-BE49-F238E27FC236}">
                <a16:creationId xmlns:a16="http://schemas.microsoft.com/office/drawing/2014/main" id="{D0770D6B-289C-7D40-9F67-3A4AB035AB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9" y="2381"/>
            <a:ext cx="11696700" cy="6578600"/>
          </a:xfrm>
          <a:prstGeom prst="rect">
            <a:avLst/>
          </a:prstGeom>
        </p:spPr>
      </p:pic>
      <p:pic>
        <p:nvPicPr>
          <p:cNvPr id="6" name="Picture 5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37546CCD-9A57-B742-B2FD-5880C6F441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6861" y="1533031"/>
            <a:ext cx="3715139" cy="1136002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B82EB45-53EE-3E4B-9098-984ADA07292A}"/>
              </a:ext>
            </a:extLst>
          </p:cNvPr>
          <p:cNvSpPr txBox="1">
            <a:spLocks/>
          </p:cNvSpPr>
          <p:nvPr/>
        </p:nvSpPr>
        <p:spPr>
          <a:xfrm>
            <a:off x="1146969" y="745331"/>
            <a:ext cx="5282682" cy="11239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5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Heavy"/>
              </a:rPr>
              <a:t>RELATIONSHIP</a:t>
            </a:r>
            <a:endParaRPr lang="nb-NO" sz="54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644E48E-8ED4-3644-923E-ED0F0A121721}"/>
              </a:ext>
            </a:extLst>
          </p:cNvPr>
          <p:cNvSpPr txBox="1">
            <a:spLocks/>
          </p:cNvSpPr>
          <p:nvPr/>
        </p:nvSpPr>
        <p:spPr>
          <a:xfrm>
            <a:off x="1146969" y="1701800"/>
            <a:ext cx="6295231" cy="9104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4000" b="1" dirty="0" err="1">
                <a:latin typeface="Century Gothic" panose="020B0502020202020204" pitchFamily="34" charset="0"/>
                <a:ea typeface="Century Gothic" charset="0"/>
                <a:cs typeface="Avenir Heavy"/>
              </a:rPr>
              <a:t>Vulnerability</a:t>
            </a:r>
            <a:endParaRPr lang="en-US" sz="4800" b="1" dirty="0">
              <a:latin typeface="Century Gothic" panose="020B0502020202020204" pitchFamily="34" charset="0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7AF8A41-75B5-304E-B901-A7801AF2578D}"/>
              </a:ext>
            </a:extLst>
          </p:cNvPr>
          <p:cNvSpPr txBox="1">
            <a:spLocks/>
          </p:cNvSpPr>
          <p:nvPr/>
        </p:nvSpPr>
        <p:spPr>
          <a:xfrm>
            <a:off x="1146969" y="2735983"/>
            <a:ext cx="9838531" cy="315133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3600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Heavy"/>
              </a:rPr>
              <a:t>2 </a:t>
            </a:r>
            <a:r>
              <a:rPr lang="nb-NO" sz="3600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Heavy"/>
              </a:rPr>
              <a:t>Corinthians</a:t>
            </a:r>
            <a:r>
              <a:rPr lang="nb-NO" sz="3600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Heavy"/>
              </a:rPr>
              <a:t> 6:11–13 </a:t>
            </a:r>
            <a:r>
              <a:rPr lang="nb-NO" sz="40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We</a:t>
            </a:r>
            <a:r>
              <a:rPr lang="nb-NO" sz="40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0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are</a:t>
            </a:r>
            <a:r>
              <a:rPr lang="nb-NO" sz="40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not </a:t>
            </a:r>
            <a:r>
              <a:rPr lang="nb-NO" sz="40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withholding</a:t>
            </a:r>
            <a:r>
              <a:rPr lang="nb-NO" sz="40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0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our</a:t>
            </a:r>
            <a:r>
              <a:rPr lang="nb-NO" sz="40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0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affection</a:t>
            </a:r>
            <a:r>
              <a:rPr lang="nb-NO" sz="40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from </a:t>
            </a:r>
            <a:r>
              <a:rPr lang="nb-NO" sz="40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you</a:t>
            </a:r>
            <a:r>
              <a:rPr lang="nb-NO" sz="40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, </a:t>
            </a:r>
            <a:r>
              <a:rPr lang="nb-NO" sz="40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but</a:t>
            </a:r>
            <a:r>
              <a:rPr lang="nb-NO" sz="40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0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you</a:t>
            </a:r>
            <a:r>
              <a:rPr lang="nb-NO" sz="40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0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are</a:t>
            </a:r>
            <a:r>
              <a:rPr lang="nb-NO" sz="40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0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withholding</a:t>
            </a:r>
            <a:r>
              <a:rPr lang="nb-NO" sz="40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0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yours</a:t>
            </a:r>
            <a:r>
              <a:rPr lang="nb-NO" sz="40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from </a:t>
            </a:r>
            <a:r>
              <a:rPr lang="nb-NO" sz="40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us</a:t>
            </a:r>
            <a:r>
              <a:rPr lang="nb-NO" sz="40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... </a:t>
            </a:r>
            <a:endParaRPr lang="en-US" sz="4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9884080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photo, white, racket, court&#10;&#10;Description automatically generated">
            <a:extLst>
              <a:ext uri="{FF2B5EF4-FFF2-40B4-BE49-F238E27FC236}">
                <a16:creationId xmlns:a16="http://schemas.microsoft.com/office/drawing/2014/main" id="{D0770D6B-289C-7D40-9F67-3A4AB035AB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9" y="2381"/>
            <a:ext cx="11696700" cy="6578600"/>
          </a:xfrm>
          <a:prstGeom prst="rect">
            <a:avLst/>
          </a:prstGeom>
        </p:spPr>
      </p:pic>
      <p:pic>
        <p:nvPicPr>
          <p:cNvPr id="6" name="Picture 5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37546CCD-9A57-B742-B2FD-5880C6F441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6861" y="1533031"/>
            <a:ext cx="3715139" cy="1136002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B82EB45-53EE-3E4B-9098-984ADA07292A}"/>
              </a:ext>
            </a:extLst>
          </p:cNvPr>
          <p:cNvSpPr txBox="1">
            <a:spLocks/>
          </p:cNvSpPr>
          <p:nvPr/>
        </p:nvSpPr>
        <p:spPr>
          <a:xfrm>
            <a:off x="1146969" y="745331"/>
            <a:ext cx="5282682" cy="11239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5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Heavy"/>
              </a:rPr>
              <a:t>RELATIONSHIP</a:t>
            </a:r>
            <a:endParaRPr lang="nb-NO" sz="54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644E48E-8ED4-3644-923E-ED0F0A121721}"/>
              </a:ext>
            </a:extLst>
          </p:cNvPr>
          <p:cNvSpPr txBox="1">
            <a:spLocks/>
          </p:cNvSpPr>
          <p:nvPr/>
        </p:nvSpPr>
        <p:spPr>
          <a:xfrm>
            <a:off x="1146969" y="1701800"/>
            <a:ext cx="6295231" cy="9104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4000" b="1" dirty="0" err="1">
                <a:latin typeface="Century Gothic" panose="020B0502020202020204" pitchFamily="34" charset="0"/>
                <a:ea typeface="Century Gothic" charset="0"/>
                <a:cs typeface="Avenir Heavy"/>
              </a:rPr>
              <a:t>Vulnerability</a:t>
            </a:r>
            <a:endParaRPr lang="en-US" sz="4800" b="1" dirty="0">
              <a:latin typeface="Century Gothic" panose="020B0502020202020204" pitchFamily="34" charset="0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7AF8A41-75B5-304E-B901-A7801AF2578D}"/>
              </a:ext>
            </a:extLst>
          </p:cNvPr>
          <p:cNvSpPr txBox="1">
            <a:spLocks/>
          </p:cNvSpPr>
          <p:nvPr/>
        </p:nvSpPr>
        <p:spPr>
          <a:xfrm>
            <a:off x="856861" y="2735983"/>
            <a:ext cx="10128639" cy="315133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3600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Heavy"/>
              </a:rPr>
              <a:t>2 </a:t>
            </a:r>
            <a:r>
              <a:rPr lang="nb-NO" sz="3600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Heavy"/>
              </a:rPr>
              <a:t>Corinthians</a:t>
            </a:r>
            <a:r>
              <a:rPr lang="nb-NO" sz="3600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Heavy"/>
              </a:rPr>
              <a:t> 6:11–13 </a:t>
            </a:r>
            <a:r>
              <a:rPr lang="nb-NO" sz="40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As a fair </a:t>
            </a:r>
            <a:r>
              <a:rPr lang="nb-NO" sz="40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exchange</a:t>
            </a:r>
            <a:r>
              <a:rPr lang="nb-NO" sz="40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—I </a:t>
            </a:r>
            <a:r>
              <a:rPr lang="nb-NO" sz="40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speak</a:t>
            </a:r>
            <a:r>
              <a:rPr lang="nb-NO" sz="40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as to my </a:t>
            </a:r>
            <a:r>
              <a:rPr lang="nb-NO" sz="40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children</a:t>
            </a:r>
            <a:r>
              <a:rPr lang="nb-NO" sz="40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—</a:t>
            </a:r>
            <a:r>
              <a:rPr lang="nb-NO" sz="40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open</a:t>
            </a:r>
            <a:r>
              <a:rPr lang="nb-NO" sz="40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0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wide</a:t>
            </a:r>
            <a:r>
              <a:rPr lang="nb-NO" sz="40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0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your</a:t>
            </a:r>
            <a:r>
              <a:rPr lang="nb-NO" sz="40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0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hearts</a:t>
            </a:r>
            <a:r>
              <a:rPr lang="nb-NO" sz="40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0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also</a:t>
            </a:r>
            <a:r>
              <a:rPr lang="nb-NO" sz="40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.</a:t>
            </a:r>
            <a:endParaRPr lang="en-US" sz="4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8899251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photo, white, racket, court&#10;&#10;Description automatically generated">
            <a:extLst>
              <a:ext uri="{FF2B5EF4-FFF2-40B4-BE49-F238E27FC236}">
                <a16:creationId xmlns:a16="http://schemas.microsoft.com/office/drawing/2014/main" id="{D0770D6B-289C-7D40-9F67-3A4AB035AB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9" y="2381"/>
            <a:ext cx="11696700" cy="6578600"/>
          </a:xfrm>
          <a:prstGeom prst="rect">
            <a:avLst/>
          </a:prstGeom>
        </p:spPr>
      </p:pic>
      <p:pic>
        <p:nvPicPr>
          <p:cNvPr id="6" name="Picture 5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37546CCD-9A57-B742-B2FD-5880C6F441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6861" y="1533031"/>
            <a:ext cx="3715139" cy="1136002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B82EB45-53EE-3E4B-9098-984ADA07292A}"/>
              </a:ext>
            </a:extLst>
          </p:cNvPr>
          <p:cNvSpPr txBox="1">
            <a:spLocks/>
          </p:cNvSpPr>
          <p:nvPr/>
        </p:nvSpPr>
        <p:spPr>
          <a:xfrm>
            <a:off x="1146969" y="745331"/>
            <a:ext cx="5282682" cy="11239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54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Heavy"/>
              </a:rPr>
              <a:t>RELATIONSHIP</a:t>
            </a:r>
            <a:endParaRPr lang="nb-NO" sz="54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644E48E-8ED4-3644-923E-ED0F0A121721}"/>
              </a:ext>
            </a:extLst>
          </p:cNvPr>
          <p:cNvSpPr txBox="1">
            <a:spLocks/>
          </p:cNvSpPr>
          <p:nvPr/>
        </p:nvSpPr>
        <p:spPr>
          <a:xfrm>
            <a:off x="1146969" y="1701800"/>
            <a:ext cx="6295231" cy="9104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4000" b="1" dirty="0" err="1">
                <a:latin typeface="Century Gothic" panose="020B0502020202020204" pitchFamily="34" charset="0"/>
                <a:ea typeface="Century Gothic" charset="0"/>
                <a:cs typeface="Avenir Heavy"/>
              </a:rPr>
              <a:t>Vulnerability</a:t>
            </a:r>
            <a:endParaRPr lang="en-US" sz="4800" b="1" dirty="0">
              <a:latin typeface="Century Gothic" panose="020B0502020202020204" pitchFamily="34" charset="0"/>
            </a:endParaRPr>
          </a:p>
        </p:txBody>
      </p:sp>
      <p:pic>
        <p:nvPicPr>
          <p:cNvPr id="8" name="Picture 7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E8239D9D-A077-864C-A090-431C1963B0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6539" y="3265713"/>
            <a:ext cx="3399453" cy="974919"/>
          </a:xfrm>
          <a:prstGeom prst="rect">
            <a:avLst/>
          </a:prstGeom>
        </p:spPr>
      </p:pic>
      <p:pic>
        <p:nvPicPr>
          <p:cNvPr id="9" name="Picture 8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EE98037B-FB6F-8646-B865-C8EDDCDC2C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247" y="3880992"/>
            <a:ext cx="4827814" cy="974919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7AF8A41-75B5-304E-B901-A7801AF2578D}"/>
              </a:ext>
            </a:extLst>
          </p:cNvPr>
          <p:cNvSpPr txBox="1">
            <a:spLocks/>
          </p:cNvSpPr>
          <p:nvPr/>
        </p:nvSpPr>
        <p:spPr>
          <a:xfrm>
            <a:off x="856861" y="2735983"/>
            <a:ext cx="10128639" cy="315133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3600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Heavy"/>
              </a:rPr>
              <a:t>2 </a:t>
            </a:r>
            <a:r>
              <a:rPr lang="nb-NO" sz="3600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Heavy"/>
              </a:rPr>
              <a:t>Corinthians</a:t>
            </a:r>
            <a:r>
              <a:rPr lang="nb-NO" sz="3600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Heavy"/>
              </a:rPr>
              <a:t> 6:11–13 </a:t>
            </a:r>
            <a:r>
              <a:rPr lang="nb-NO" sz="40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As a fair </a:t>
            </a:r>
            <a:r>
              <a:rPr lang="nb-NO" sz="40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exchange</a:t>
            </a:r>
            <a:r>
              <a:rPr lang="nb-NO" sz="40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—I </a:t>
            </a:r>
            <a:r>
              <a:rPr lang="nb-NO" sz="40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speak</a:t>
            </a:r>
            <a:r>
              <a:rPr lang="nb-NO" sz="40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as to my </a:t>
            </a:r>
            <a:r>
              <a:rPr lang="nb-NO" sz="4000" b="1" dirty="0" err="1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children</a:t>
            </a:r>
            <a:r>
              <a:rPr lang="nb-NO" sz="40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—</a:t>
            </a:r>
            <a:r>
              <a:rPr lang="nb-NO" sz="4000" b="1" dirty="0" err="1">
                <a:latin typeface="Century Gothic" panose="020B0502020202020204" pitchFamily="34" charset="0"/>
                <a:ea typeface="Century Gothic" charset="0"/>
                <a:cs typeface="Avenir Next Medium"/>
              </a:rPr>
              <a:t>open</a:t>
            </a:r>
            <a:r>
              <a:rPr lang="nb-NO" sz="4000" b="1" dirty="0"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000" b="1" dirty="0" err="1">
                <a:latin typeface="Century Gothic" panose="020B0502020202020204" pitchFamily="34" charset="0"/>
                <a:ea typeface="Century Gothic" charset="0"/>
                <a:cs typeface="Avenir Next Medium"/>
              </a:rPr>
              <a:t>wide</a:t>
            </a:r>
            <a:r>
              <a:rPr lang="nb-NO" sz="4000" b="1" dirty="0"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000" b="1" dirty="0" err="1">
                <a:latin typeface="Century Gothic" panose="020B0502020202020204" pitchFamily="34" charset="0"/>
                <a:ea typeface="Century Gothic" charset="0"/>
                <a:cs typeface="Avenir Next Medium"/>
              </a:rPr>
              <a:t>your</a:t>
            </a:r>
            <a:r>
              <a:rPr lang="nb-NO" sz="4000" b="1" dirty="0"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000" b="1" dirty="0" err="1">
                <a:latin typeface="Century Gothic" panose="020B0502020202020204" pitchFamily="34" charset="0"/>
                <a:ea typeface="Century Gothic" charset="0"/>
                <a:cs typeface="Avenir Next Medium"/>
              </a:rPr>
              <a:t>hearts</a:t>
            </a:r>
            <a:r>
              <a:rPr lang="nb-NO" sz="4000" b="1" dirty="0"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000" b="1" dirty="0" err="1">
                <a:latin typeface="Century Gothic" panose="020B0502020202020204" pitchFamily="34" charset="0"/>
                <a:ea typeface="Century Gothic" charset="0"/>
                <a:cs typeface="Avenir Next Medium"/>
              </a:rPr>
              <a:t>also</a:t>
            </a:r>
            <a:r>
              <a:rPr lang="nb-NO" sz="4000" b="1" dirty="0">
                <a:latin typeface="Century Gothic" panose="020B0502020202020204" pitchFamily="34" charset="0"/>
                <a:ea typeface="Century Gothic" charset="0"/>
                <a:cs typeface="Avenir Next Medium"/>
              </a:rPr>
              <a:t>.</a:t>
            </a:r>
            <a:endParaRPr lang="en-US" sz="4600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83783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photo, white, racket, court&#10;&#10;Description automatically generated">
            <a:extLst>
              <a:ext uri="{FF2B5EF4-FFF2-40B4-BE49-F238E27FC236}">
                <a16:creationId xmlns:a16="http://schemas.microsoft.com/office/drawing/2014/main" id="{D0770D6B-289C-7D40-9F67-3A4AB035AB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9" y="2381"/>
            <a:ext cx="11696700" cy="6578600"/>
          </a:xfrm>
          <a:prstGeom prst="rect">
            <a:avLst/>
          </a:prstGeom>
        </p:spPr>
      </p:pic>
      <p:pic>
        <p:nvPicPr>
          <p:cNvPr id="6" name="Picture 5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37546CCD-9A57-B742-B2FD-5880C6F441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578498"/>
            <a:ext cx="5282682" cy="1136002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B82EB45-53EE-3E4B-9098-984ADA07292A}"/>
              </a:ext>
            </a:extLst>
          </p:cNvPr>
          <p:cNvSpPr txBox="1">
            <a:spLocks/>
          </p:cNvSpPr>
          <p:nvPr/>
        </p:nvSpPr>
        <p:spPr>
          <a:xfrm>
            <a:off x="1146969" y="745331"/>
            <a:ext cx="5282682" cy="11239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5400" b="1" dirty="0">
                <a:latin typeface="Century Gothic" panose="020B0502020202020204" pitchFamily="34" charset="0"/>
                <a:ea typeface="Century Gothic" charset="0"/>
                <a:cs typeface="Avenir Heavy"/>
              </a:rPr>
              <a:t>RELATIONSHIP</a:t>
            </a:r>
            <a:endParaRPr lang="nb-NO" sz="5400" b="1" dirty="0">
              <a:latin typeface="Century Gothic" panose="020B0502020202020204" pitchFamily="34" charset="0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644E48E-8ED4-3644-923E-ED0F0A121721}"/>
              </a:ext>
            </a:extLst>
          </p:cNvPr>
          <p:cNvSpPr txBox="1">
            <a:spLocks/>
          </p:cNvSpPr>
          <p:nvPr/>
        </p:nvSpPr>
        <p:spPr>
          <a:xfrm>
            <a:off x="1146969" y="1701800"/>
            <a:ext cx="6295231" cy="9104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40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Heavy"/>
              </a:rPr>
              <a:t>Investment</a:t>
            </a:r>
            <a:endParaRPr lang="en-US" sz="4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6631533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photo, white, racket, court&#10;&#10;Description automatically generated">
            <a:extLst>
              <a:ext uri="{FF2B5EF4-FFF2-40B4-BE49-F238E27FC236}">
                <a16:creationId xmlns:a16="http://schemas.microsoft.com/office/drawing/2014/main" id="{D0770D6B-289C-7D40-9F67-3A4AB035AB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9" y="2381"/>
            <a:ext cx="11696700" cy="6578600"/>
          </a:xfrm>
          <a:prstGeom prst="rect">
            <a:avLst/>
          </a:prstGeom>
        </p:spPr>
      </p:pic>
      <p:pic>
        <p:nvPicPr>
          <p:cNvPr id="6" name="Picture 5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906A72B6-7D59-DB4D-B008-1CF6B035F6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42" y="609087"/>
            <a:ext cx="10110353" cy="1014440"/>
          </a:xfrm>
          <a:prstGeom prst="rect">
            <a:avLst/>
          </a:prstGeom>
        </p:spPr>
      </p:pic>
      <p:pic>
        <p:nvPicPr>
          <p:cNvPr id="7" name="Picture 6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F1919E59-AE8A-7144-97E2-0AE05E1935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41" y="1402309"/>
            <a:ext cx="3733879" cy="971021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B82EB45-53EE-3E4B-9098-984ADA07292A}"/>
              </a:ext>
            </a:extLst>
          </p:cNvPr>
          <p:cNvSpPr txBox="1">
            <a:spLocks/>
          </p:cNvSpPr>
          <p:nvPr/>
        </p:nvSpPr>
        <p:spPr>
          <a:xfrm>
            <a:off x="901700" y="752184"/>
            <a:ext cx="10083800" cy="525679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4600" b="1" dirty="0">
                <a:latin typeface="Century Gothic" panose="020B0502020202020204" pitchFamily="34" charset="0"/>
                <a:ea typeface="Century Gothic" charset="0"/>
                <a:cs typeface="Avenir Next Medium"/>
              </a:rPr>
              <a:t>A </a:t>
            </a:r>
            <a:r>
              <a:rPr lang="nb-NO" sz="4600" b="1" dirty="0" err="1">
                <a:latin typeface="Century Gothic" panose="020B0502020202020204" pitchFamily="34" charset="0"/>
                <a:ea typeface="Century Gothic" charset="0"/>
                <a:cs typeface="Avenir Next Medium"/>
              </a:rPr>
              <a:t>Healthy</a:t>
            </a:r>
            <a:r>
              <a:rPr lang="nb-NO" sz="4600" b="1" dirty="0"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600" b="1" dirty="0" err="1">
                <a:latin typeface="Century Gothic" panose="020B0502020202020204" pitchFamily="34" charset="0"/>
                <a:ea typeface="Century Gothic" charset="0"/>
                <a:cs typeface="Avenir Next Medium"/>
              </a:rPr>
              <a:t>Discipling</a:t>
            </a:r>
            <a:r>
              <a:rPr lang="nb-NO" sz="4600" b="1" dirty="0"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600" b="1" dirty="0" err="1">
                <a:latin typeface="Century Gothic" panose="020B0502020202020204" pitchFamily="34" charset="0"/>
                <a:ea typeface="Century Gothic" charset="0"/>
                <a:cs typeface="Avenir Next Medium"/>
              </a:rPr>
              <a:t>Relationship</a:t>
            </a:r>
            <a:r>
              <a:rPr lang="nb-NO" sz="46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600" b="1" dirty="0">
                <a:latin typeface="Century Gothic" panose="020B0502020202020204" pitchFamily="34" charset="0"/>
                <a:ea typeface="Century Gothic" charset="0"/>
                <a:cs typeface="Avenir Next Medium"/>
              </a:rPr>
              <a:t>(HDR) is …</a:t>
            </a:r>
            <a:endParaRPr lang="en-US" sz="4800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5018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er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" y="-282500"/>
            <a:ext cx="11703756" cy="6865863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FCE9F8A1-D8FA-8D4D-A446-6DF632F26A49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>
            <a:off x="907417" y="4763365"/>
            <a:ext cx="2051683" cy="928110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E7301D31-EDF8-4B44-A460-B7CCD3B1C47C}"/>
              </a:ext>
            </a:extLst>
          </p:cNvPr>
          <p:cNvSpPr txBox="1"/>
          <p:nvPr/>
        </p:nvSpPr>
        <p:spPr>
          <a:xfrm>
            <a:off x="1130300" y="4808089"/>
            <a:ext cx="1800908" cy="835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4800" b="1" dirty="0">
                <a:solidFill>
                  <a:schemeClr val="bg1"/>
                </a:solidFill>
                <a:latin typeface="Century Gothic" panose="020B0502020202020204" pitchFamily="34" charset="0"/>
                <a:cs typeface="Economica"/>
              </a:rPr>
              <a:t>BASE</a:t>
            </a:r>
            <a:endParaRPr lang="en-US" sz="4000" b="1" dirty="0">
              <a:solidFill>
                <a:schemeClr val="bg1"/>
              </a:solidFill>
              <a:latin typeface="Century Gothic" panose="020B0502020202020204" pitchFamily="34" charset="0"/>
              <a:cs typeface="Economica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8E19F689-306F-FA49-8D18-B25F36D8543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 rot="363093">
            <a:off x="5525510" y="-77241"/>
            <a:ext cx="3263120" cy="247573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3DDFC04D-1BF0-514E-8E77-023EC953D6E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4968">
            <a:off x="7753045" y="1059683"/>
            <a:ext cx="2186836" cy="1441426"/>
          </a:xfrm>
          <a:prstGeom prst="rect">
            <a:avLst/>
          </a:prstGeom>
        </p:spPr>
      </p:pic>
      <p:pic>
        <p:nvPicPr>
          <p:cNvPr id="22" name="Picture 21" descr="worker2.png">
            <a:extLst>
              <a:ext uri="{FF2B5EF4-FFF2-40B4-BE49-F238E27FC236}">
                <a16:creationId xmlns:a16="http://schemas.microsoft.com/office/drawing/2014/main" id="{4B5F8A39-081C-AE41-9AA0-A8FC35E82D2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89554">
            <a:off x="4257278" y="1986080"/>
            <a:ext cx="1499175" cy="1918558"/>
          </a:xfrm>
          <a:prstGeom prst="rect">
            <a:avLst/>
          </a:prstGeom>
        </p:spPr>
      </p:pic>
      <p:pic>
        <p:nvPicPr>
          <p:cNvPr id="25" name="Picture 24" descr="worker3.png">
            <a:extLst>
              <a:ext uri="{FF2B5EF4-FFF2-40B4-BE49-F238E27FC236}">
                <a16:creationId xmlns:a16="http://schemas.microsoft.com/office/drawing/2014/main" id="{8861EEE3-6EEE-314F-86E9-6347F6E1901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0997" y="2214433"/>
            <a:ext cx="1933632" cy="235069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E6107D9E-3CF1-B845-9D4A-6BEA5D0133D5}"/>
              </a:ext>
            </a:extLst>
          </p:cNvPr>
          <p:cNvSpPr txBox="1"/>
          <p:nvPr/>
        </p:nvSpPr>
        <p:spPr>
          <a:xfrm rot="470020">
            <a:off x="2996833" y="4570519"/>
            <a:ext cx="1060335" cy="15794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9600" b="1" dirty="0">
                <a:solidFill>
                  <a:srgbClr val="FF0000"/>
                </a:solidFill>
                <a:latin typeface="Century Gothic" panose="020B0502020202020204" pitchFamily="34" charset="0"/>
                <a:cs typeface="Economica"/>
              </a:rPr>
              <a:t>?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13" name="Ink 12">
                <a:extLst>
                  <a:ext uri="{FF2B5EF4-FFF2-40B4-BE49-F238E27FC236}">
                    <a16:creationId xmlns:a16="http://schemas.microsoft.com/office/drawing/2014/main" id="{E9B985E0-D4F0-0647-B8B1-8B383665B838}"/>
                  </a:ext>
                </a:extLst>
              </p14:cNvPr>
              <p14:cNvContentPartPr/>
              <p14:nvPr/>
            </p14:nvContentPartPr>
            <p14:xfrm>
              <a:off x="644986" y="4808089"/>
              <a:ext cx="2445298" cy="784440"/>
            </p14:xfrm>
          </p:contentPart>
        </mc:Choice>
        <mc:Fallback>
          <p:pic>
            <p:nvPicPr>
              <p:cNvPr id="13" name="Ink 12">
                <a:extLst>
                  <a:ext uri="{FF2B5EF4-FFF2-40B4-BE49-F238E27FC236}">
                    <a16:creationId xmlns:a16="http://schemas.microsoft.com/office/drawing/2014/main" id="{E9B985E0-D4F0-0647-B8B1-8B383665B838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583431" y="4746529"/>
                <a:ext cx="2568409" cy="907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230328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12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photo, white, racket, court&#10;&#10;Description automatically generated">
            <a:extLst>
              <a:ext uri="{FF2B5EF4-FFF2-40B4-BE49-F238E27FC236}">
                <a16:creationId xmlns:a16="http://schemas.microsoft.com/office/drawing/2014/main" id="{D0770D6B-289C-7D40-9F67-3A4AB035AB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9" y="2381"/>
            <a:ext cx="11696700" cy="6578600"/>
          </a:xfrm>
          <a:prstGeom prst="rect">
            <a:avLst/>
          </a:prstGeom>
        </p:spPr>
      </p:pic>
      <p:pic>
        <p:nvPicPr>
          <p:cNvPr id="6" name="Picture 5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906A72B6-7D59-DB4D-B008-1CF6B035F6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42" y="609087"/>
            <a:ext cx="10110353" cy="1014440"/>
          </a:xfrm>
          <a:prstGeom prst="rect">
            <a:avLst/>
          </a:prstGeom>
        </p:spPr>
      </p:pic>
      <p:pic>
        <p:nvPicPr>
          <p:cNvPr id="7" name="Picture 6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F1919E59-AE8A-7144-97E2-0AE05E1935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41" y="1402309"/>
            <a:ext cx="3733879" cy="971021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B82EB45-53EE-3E4B-9098-984ADA07292A}"/>
              </a:ext>
            </a:extLst>
          </p:cNvPr>
          <p:cNvSpPr txBox="1">
            <a:spLocks/>
          </p:cNvSpPr>
          <p:nvPr/>
        </p:nvSpPr>
        <p:spPr>
          <a:xfrm>
            <a:off x="901700" y="752184"/>
            <a:ext cx="10083800" cy="525679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4600" b="1" dirty="0">
                <a:latin typeface="Century Gothic" panose="020B0502020202020204" pitchFamily="34" charset="0"/>
                <a:ea typeface="Century Gothic" charset="0"/>
                <a:cs typeface="Avenir Next Medium"/>
              </a:rPr>
              <a:t>A </a:t>
            </a:r>
            <a:r>
              <a:rPr lang="nb-NO" sz="4600" b="1" dirty="0" err="1">
                <a:latin typeface="Century Gothic" panose="020B0502020202020204" pitchFamily="34" charset="0"/>
                <a:ea typeface="Century Gothic" charset="0"/>
                <a:cs typeface="Avenir Next Medium"/>
              </a:rPr>
              <a:t>Healthy</a:t>
            </a:r>
            <a:r>
              <a:rPr lang="nb-NO" sz="4600" b="1" dirty="0"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600" b="1" dirty="0" err="1">
                <a:latin typeface="Century Gothic" panose="020B0502020202020204" pitchFamily="34" charset="0"/>
                <a:ea typeface="Century Gothic" charset="0"/>
                <a:cs typeface="Avenir Next Medium"/>
              </a:rPr>
              <a:t>Discipling</a:t>
            </a:r>
            <a:r>
              <a:rPr lang="nb-NO" sz="4600" b="1" dirty="0"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600" b="1" dirty="0" err="1">
                <a:latin typeface="Century Gothic" panose="020B0502020202020204" pitchFamily="34" charset="0"/>
                <a:ea typeface="Century Gothic" charset="0"/>
                <a:cs typeface="Avenir Next Medium"/>
              </a:rPr>
              <a:t>Relationship</a:t>
            </a:r>
            <a:r>
              <a:rPr lang="nb-NO" sz="46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600" b="1" dirty="0">
                <a:latin typeface="Century Gothic" panose="020B0502020202020204" pitchFamily="34" charset="0"/>
                <a:ea typeface="Century Gothic" charset="0"/>
                <a:cs typeface="Avenir Next Medium"/>
              </a:rPr>
              <a:t>(HDR) is …</a:t>
            </a:r>
            <a:endParaRPr lang="en-US" sz="4800" b="1" dirty="0">
              <a:latin typeface="Century Gothic" panose="020B0502020202020204" pitchFamily="34" charset="0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2C4485A-EF9D-6142-BF97-0858FC7F7E33}"/>
              </a:ext>
            </a:extLst>
          </p:cNvPr>
          <p:cNvSpPr txBox="1">
            <a:spLocks/>
          </p:cNvSpPr>
          <p:nvPr/>
        </p:nvSpPr>
        <p:spPr>
          <a:xfrm>
            <a:off x="901700" y="2583366"/>
            <a:ext cx="9860161" cy="324781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14400" indent="-914400">
              <a:buAutoNum type="arabicPeriod"/>
            </a:pPr>
            <a:r>
              <a:rPr lang="en-US" sz="5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Consistent </a:t>
            </a:r>
          </a:p>
        </p:txBody>
      </p:sp>
    </p:spTree>
    <p:extLst>
      <p:ext uri="{BB962C8B-B14F-4D97-AF65-F5344CB8AC3E}">
        <p14:creationId xmlns:p14="http://schemas.microsoft.com/office/powerpoint/2010/main" val="744882924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photo, white, racket, court&#10;&#10;Description automatically generated">
            <a:extLst>
              <a:ext uri="{FF2B5EF4-FFF2-40B4-BE49-F238E27FC236}">
                <a16:creationId xmlns:a16="http://schemas.microsoft.com/office/drawing/2014/main" id="{D0770D6B-289C-7D40-9F67-3A4AB035AB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9" y="2381"/>
            <a:ext cx="11696700" cy="6578600"/>
          </a:xfrm>
          <a:prstGeom prst="rect">
            <a:avLst/>
          </a:prstGeom>
        </p:spPr>
      </p:pic>
      <p:pic>
        <p:nvPicPr>
          <p:cNvPr id="6" name="Picture 5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906A72B6-7D59-DB4D-B008-1CF6B035F6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42" y="609087"/>
            <a:ext cx="10110353" cy="1014440"/>
          </a:xfrm>
          <a:prstGeom prst="rect">
            <a:avLst/>
          </a:prstGeom>
        </p:spPr>
      </p:pic>
      <p:pic>
        <p:nvPicPr>
          <p:cNvPr id="7" name="Picture 6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F1919E59-AE8A-7144-97E2-0AE05E1935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41" y="1402309"/>
            <a:ext cx="3733879" cy="971021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B82EB45-53EE-3E4B-9098-984ADA07292A}"/>
              </a:ext>
            </a:extLst>
          </p:cNvPr>
          <p:cNvSpPr txBox="1">
            <a:spLocks/>
          </p:cNvSpPr>
          <p:nvPr/>
        </p:nvSpPr>
        <p:spPr>
          <a:xfrm>
            <a:off x="901700" y="752184"/>
            <a:ext cx="10083800" cy="525679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4600" b="1" dirty="0">
                <a:latin typeface="Century Gothic" panose="020B0502020202020204" pitchFamily="34" charset="0"/>
                <a:ea typeface="Century Gothic" charset="0"/>
                <a:cs typeface="Avenir Next Medium"/>
              </a:rPr>
              <a:t>A </a:t>
            </a:r>
            <a:r>
              <a:rPr lang="nb-NO" sz="4600" b="1" dirty="0" err="1">
                <a:latin typeface="Century Gothic" panose="020B0502020202020204" pitchFamily="34" charset="0"/>
                <a:ea typeface="Century Gothic" charset="0"/>
                <a:cs typeface="Avenir Next Medium"/>
              </a:rPr>
              <a:t>Healthy</a:t>
            </a:r>
            <a:r>
              <a:rPr lang="nb-NO" sz="4600" b="1" dirty="0"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600" b="1" dirty="0" err="1">
                <a:latin typeface="Century Gothic" panose="020B0502020202020204" pitchFamily="34" charset="0"/>
                <a:ea typeface="Century Gothic" charset="0"/>
                <a:cs typeface="Avenir Next Medium"/>
              </a:rPr>
              <a:t>Discipling</a:t>
            </a:r>
            <a:r>
              <a:rPr lang="nb-NO" sz="4600" b="1" dirty="0"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600" b="1" dirty="0" err="1">
                <a:latin typeface="Century Gothic" panose="020B0502020202020204" pitchFamily="34" charset="0"/>
                <a:ea typeface="Century Gothic" charset="0"/>
                <a:cs typeface="Avenir Next Medium"/>
              </a:rPr>
              <a:t>Relationship</a:t>
            </a:r>
            <a:r>
              <a:rPr lang="nb-NO" sz="46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600" b="1" dirty="0">
                <a:latin typeface="Century Gothic" panose="020B0502020202020204" pitchFamily="34" charset="0"/>
                <a:ea typeface="Century Gothic" charset="0"/>
                <a:cs typeface="Avenir Next Medium"/>
              </a:rPr>
              <a:t>(HDR) is …</a:t>
            </a:r>
            <a:endParaRPr lang="en-US" sz="4800" b="1" dirty="0">
              <a:latin typeface="Century Gothic" panose="020B0502020202020204" pitchFamily="34" charset="0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2C4485A-EF9D-6142-BF97-0858FC7F7E33}"/>
              </a:ext>
            </a:extLst>
          </p:cNvPr>
          <p:cNvSpPr txBox="1">
            <a:spLocks/>
          </p:cNvSpPr>
          <p:nvPr/>
        </p:nvSpPr>
        <p:spPr>
          <a:xfrm>
            <a:off x="901700" y="2583366"/>
            <a:ext cx="9860161" cy="324781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14400" indent="-914400">
              <a:buAutoNum type="arabicPeriod"/>
            </a:pPr>
            <a:r>
              <a:rPr lang="en-US" sz="5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Consistent </a:t>
            </a:r>
          </a:p>
          <a:p>
            <a:pPr marL="914400" indent="-914400">
              <a:buAutoNum type="arabicPeriod"/>
            </a:pPr>
            <a:r>
              <a:rPr lang="en-US" sz="5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Ownership</a:t>
            </a:r>
          </a:p>
        </p:txBody>
      </p:sp>
    </p:spTree>
    <p:extLst>
      <p:ext uri="{BB962C8B-B14F-4D97-AF65-F5344CB8AC3E}">
        <p14:creationId xmlns:p14="http://schemas.microsoft.com/office/powerpoint/2010/main" val="2149919720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photo, white, racket, court&#10;&#10;Description automatically generated">
            <a:extLst>
              <a:ext uri="{FF2B5EF4-FFF2-40B4-BE49-F238E27FC236}">
                <a16:creationId xmlns:a16="http://schemas.microsoft.com/office/drawing/2014/main" id="{D0770D6B-289C-7D40-9F67-3A4AB035AB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9" y="2381"/>
            <a:ext cx="11696700" cy="6578600"/>
          </a:xfrm>
          <a:prstGeom prst="rect">
            <a:avLst/>
          </a:prstGeom>
        </p:spPr>
      </p:pic>
      <p:pic>
        <p:nvPicPr>
          <p:cNvPr id="6" name="Picture 5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906A72B6-7D59-DB4D-B008-1CF6B035F6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42" y="609087"/>
            <a:ext cx="10110353" cy="1014440"/>
          </a:xfrm>
          <a:prstGeom prst="rect">
            <a:avLst/>
          </a:prstGeom>
        </p:spPr>
      </p:pic>
      <p:pic>
        <p:nvPicPr>
          <p:cNvPr id="7" name="Picture 6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F1919E59-AE8A-7144-97E2-0AE05E1935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41" y="1402309"/>
            <a:ext cx="3733879" cy="971021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B82EB45-53EE-3E4B-9098-984ADA07292A}"/>
              </a:ext>
            </a:extLst>
          </p:cNvPr>
          <p:cNvSpPr txBox="1">
            <a:spLocks/>
          </p:cNvSpPr>
          <p:nvPr/>
        </p:nvSpPr>
        <p:spPr>
          <a:xfrm>
            <a:off x="901700" y="752184"/>
            <a:ext cx="10083800" cy="525679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4600" b="1" dirty="0">
                <a:latin typeface="Century Gothic" panose="020B0502020202020204" pitchFamily="34" charset="0"/>
                <a:ea typeface="Century Gothic" charset="0"/>
                <a:cs typeface="Avenir Next Medium"/>
              </a:rPr>
              <a:t>A </a:t>
            </a:r>
            <a:r>
              <a:rPr lang="nb-NO" sz="4600" b="1" dirty="0" err="1">
                <a:latin typeface="Century Gothic" panose="020B0502020202020204" pitchFamily="34" charset="0"/>
                <a:ea typeface="Century Gothic" charset="0"/>
                <a:cs typeface="Avenir Next Medium"/>
              </a:rPr>
              <a:t>Healthy</a:t>
            </a:r>
            <a:r>
              <a:rPr lang="nb-NO" sz="4600" b="1" dirty="0"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600" b="1" dirty="0" err="1">
                <a:latin typeface="Century Gothic" panose="020B0502020202020204" pitchFamily="34" charset="0"/>
                <a:ea typeface="Century Gothic" charset="0"/>
                <a:cs typeface="Avenir Next Medium"/>
              </a:rPr>
              <a:t>Discipling</a:t>
            </a:r>
            <a:r>
              <a:rPr lang="nb-NO" sz="4600" b="1" dirty="0"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600" b="1" dirty="0" err="1">
                <a:latin typeface="Century Gothic" panose="020B0502020202020204" pitchFamily="34" charset="0"/>
                <a:ea typeface="Century Gothic" charset="0"/>
                <a:cs typeface="Avenir Next Medium"/>
              </a:rPr>
              <a:t>Relationship</a:t>
            </a:r>
            <a:r>
              <a:rPr lang="nb-NO" sz="46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Avenir Next Medium"/>
              </a:rPr>
              <a:t> </a:t>
            </a:r>
            <a:r>
              <a:rPr lang="nb-NO" sz="4600" b="1" dirty="0">
                <a:latin typeface="Century Gothic" panose="020B0502020202020204" pitchFamily="34" charset="0"/>
                <a:ea typeface="Century Gothic" charset="0"/>
                <a:cs typeface="Avenir Next Medium"/>
              </a:rPr>
              <a:t>(HDR) is …</a:t>
            </a:r>
            <a:endParaRPr lang="en-US" sz="4800" b="1" dirty="0">
              <a:latin typeface="Century Gothic" panose="020B0502020202020204" pitchFamily="34" charset="0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2C4485A-EF9D-6142-BF97-0858FC7F7E33}"/>
              </a:ext>
            </a:extLst>
          </p:cNvPr>
          <p:cNvSpPr txBox="1">
            <a:spLocks/>
          </p:cNvSpPr>
          <p:nvPr/>
        </p:nvSpPr>
        <p:spPr>
          <a:xfrm>
            <a:off x="901700" y="2583366"/>
            <a:ext cx="9860161" cy="324781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14400" indent="-914400">
              <a:buAutoNum type="arabicPeriod"/>
            </a:pPr>
            <a:r>
              <a:rPr lang="en-US" sz="5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Consistent </a:t>
            </a:r>
          </a:p>
          <a:p>
            <a:pPr marL="914400" indent="-914400">
              <a:buAutoNum type="arabicPeriod"/>
            </a:pPr>
            <a:r>
              <a:rPr lang="en-US" sz="5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Ownership</a:t>
            </a:r>
          </a:p>
          <a:p>
            <a:pPr marL="914400" indent="-914400">
              <a:buAutoNum type="arabicPeriod"/>
            </a:pPr>
            <a:r>
              <a:rPr lang="en-US" sz="5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Relationship</a:t>
            </a:r>
          </a:p>
        </p:txBody>
      </p:sp>
    </p:spTree>
    <p:extLst>
      <p:ext uri="{BB962C8B-B14F-4D97-AF65-F5344CB8AC3E}">
        <p14:creationId xmlns:p14="http://schemas.microsoft.com/office/powerpoint/2010/main" val="3988275129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7FD5411-710D-7748-9A88-75AA7F7BFEB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969" y="2381"/>
            <a:ext cx="11696700" cy="65786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0880591-2D71-2247-B7BC-B2737C65B648}"/>
              </a:ext>
            </a:extLst>
          </p:cNvPr>
          <p:cNvSpPr txBox="1"/>
          <p:nvPr/>
        </p:nvSpPr>
        <p:spPr>
          <a:xfrm>
            <a:off x="915115" y="4047609"/>
            <a:ext cx="4666288" cy="2230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13800" b="1" dirty="0">
                <a:solidFill>
                  <a:schemeClr val="bg1"/>
                </a:solidFill>
                <a:latin typeface="Century Gothic" panose="020B0502020202020204" pitchFamily="34" charset="0"/>
                <a:cs typeface="Economica"/>
              </a:rPr>
              <a:t>2020</a:t>
            </a:r>
          </a:p>
        </p:txBody>
      </p:sp>
    </p:spTree>
    <p:extLst>
      <p:ext uri="{BB962C8B-B14F-4D97-AF65-F5344CB8AC3E}">
        <p14:creationId xmlns:p14="http://schemas.microsoft.com/office/powerpoint/2010/main" val="14475714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er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" y="-282500"/>
            <a:ext cx="11703756" cy="6865863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FCE9F8A1-D8FA-8D4D-A446-6DF632F26A49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>
            <a:off x="907417" y="4763365"/>
            <a:ext cx="2051683" cy="928110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FC37997E-A293-3948-9681-14490C9A491A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>
            <a:off x="2931208" y="4744786"/>
            <a:ext cx="6945029" cy="928110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E7301D31-EDF8-4B44-A460-B7CCD3B1C47C}"/>
              </a:ext>
            </a:extLst>
          </p:cNvPr>
          <p:cNvSpPr txBox="1"/>
          <p:nvPr/>
        </p:nvSpPr>
        <p:spPr>
          <a:xfrm>
            <a:off x="1130300" y="4808089"/>
            <a:ext cx="1800908" cy="835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4800" b="1" dirty="0">
                <a:solidFill>
                  <a:schemeClr val="bg1"/>
                </a:solidFill>
                <a:latin typeface="Century Gothic" panose="020B0502020202020204" pitchFamily="34" charset="0"/>
                <a:cs typeface="Economica"/>
              </a:rPr>
              <a:t>BASE</a:t>
            </a:r>
            <a:endParaRPr lang="en-US" sz="4000" b="1" dirty="0">
              <a:solidFill>
                <a:schemeClr val="bg1"/>
              </a:solidFill>
              <a:latin typeface="Century Gothic" panose="020B0502020202020204" pitchFamily="34" charset="0"/>
              <a:cs typeface="Economica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33" name="Ink 32">
                <a:extLst>
                  <a:ext uri="{FF2B5EF4-FFF2-40B4-BE49-F238E27FC236}">
                    <a16:creationId xmlns:a16="http://schemas.microsoft.com/office/drawing/2014/main" id="{5541498F-A06A-564F-B2C9-1569632AC956}"/>
                  </a:ext>
                </a:extLst>
              </p14:cNvPr>
              <p14:cNvContentPartPr/>
              <p14:nvPr/>
            </p14:nvContentPartPr>
            <p14:xfrm>
              <a:off x="551902" y="4532199"/>
              <a:ext cx="9861061" cy="1159276"/>
            </p14:xfrm>
          </p:contentPart>
        </mc:Choice>
        <mc:Fallback xmlns="">
          <p:pic>
            <p:nvPicPr>
              <p:cNvPr id="33" name="Ink 32">
                <a:extLst>
                  <a:ext uri="{FF2B5EF4-FFF2-40B4-BE49-F238E27FC236}">
                    <a16:creationId xmlns:a16="http://schemas.microsoft.com/office/drawing/2014/main" id="{5541498F-A06A-564F-B2C9-1569632AC956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90336" y="4470635"/>
                <a:ext cx="9984194" cy="1282404"/>
              </a:xfrm>
              <a:prstGeom prst="rect">
                <a:avLst/>
              </a:prstGeom>
            </p:spPr>
          </p:pic>
        </mc:Fallback>
      </mc:AlternateContent>
      <p:sp>
        <p:nvSpPr>
          <p:cNvPr id="30" name="TextBox 29">
            <a:extLst>
              <a:ext uri="{FF2B5EF4-FFF2-40B4-BE49-F238E27FC236}">
                <a16:creationId xmlns:a16="http://schemas.microsoft.com/office/drawing/2014/main" id="{B82FD596-2AC5-2A43-A94F-6F554635BFF6}"/>
              </a:ext>
            </a:extLst>
          </p:cNvPr>
          <p:cNvSpPr txBox="1"/>
          <p:nvPr/>
        </p:nvSpPr>
        <p:spPr>
          <a:xfrm>
            <a:off x="2816750" y="4779234"/>
            <a:ext cx="7201837" cy="835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4800" b="1" dirty="0">
                <a:solidFill>
                  <a:schemeClr val="bg1"/>
                </a:solidFill>
                <a:latin typeface="Century Gothic" panose="020B0502020202020204" pitchFamily="34" charset="0"/>
                <a:cs typeface="Economica"/>
              </a:rPr>
              <a:t>Everyone in an </a:t>
            </a:r>
            <a:r>
              <a:rPr lang="en-US" sz="4800" b="1" dirty="0" err="1">
                <a:solidFill>
                  <a:schemeClr val="bg1"/>
                </a:solidFill>
                <a:latin typeface="Century Gothic" panose="020B0502020202020204" pitchFamily="34" charset="0"/>
                <a:cs typeface="Economica"/>
              </a:rPr>
              <a:t>HDR</a:t>
            </a:r>
            <a:r>
              <a:rPr lang="en-US" sz="4800" b="1" dirty="0">
                <a:solidFill>
                  <a:schemeClr val="bg1"/>
                </a:solidFill>
                <a:latin typeface="Century Gothic" panose="020B0502020202020204" pitchFamily="34" charset="0"/>
                <a:cs typeface="Economica"/>
              </a:rPr>
              <a:t>?</a:t>
            </a:r>
            <a:endParaRPr lang="en-US" sz="3600" b="1" dirty="0">
              <a:solidFill>
                <a:schemeClr val="bg1"/>
              </a:solidFill>
              <a:latin typeface="Century Gothic" panose="020B0502020202020204" pitchFamily="34" charset="0"/>
              <a:cs typeface="Economica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8E19F689-306F-FA49-8D18-B25F36D8543F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 rot="363093">
            <a:off x="5525510" y="-77241"/>
            <a:ext cx="3263120" cy="247573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3DDFC04D-1BF0-514E-8E77-023EC953D6E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4968">
            <a:off x="7753045" y="1059683"/>
            <a:ext cx="2186836" cy="1441426"/>
          </a:xfrm>
          <a:prstGeom prst="rect">
            <a:avLst/>
          </a:prstGeom>
        </p:spPr>
      </p:pic>
      <p:pic>
        <p:nvPicPr>
          <p:cNvPr id="22" name="Picture 21" descr="worker2.png">
            <a:extLst>
              <a:ext uri="{FF2B5EF4-FFF2-40B4-BE49-F238E27FC236}">
                <a16:creationId xmlns:a16="http://schemas.microsoft.com/office/drawing/2014/main" id="{4B5F8A39-081C-AE41-9AA0-A8FC35E82D2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89554">
            <a:off x="4257278" y="1986080"/>
            <a:ext cx="1499175" cy="1918558"/>
          </a:xfrm>
          <a:prstGeom prst="rect">
            <a:avLst/>
          </a:prstGeom>
        </p:spPr>
      </p:pic>
      <p:pic>
        <p:nvPicPr>
          <p:cNvPr id="25" name="Picture 24" descr="worker3.png">
            <a:extLst>
              <a:ext uri="{FF2B5EF4-FFF2-40B4-BE49-F238E27FC236}">
                <a16:creationId xmlns:a16="http://schemas.microsoft.com/office/drawing/2014/main" id="{8861EEE3-6EEE-314F-86E9-6347F6E190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0997" y="2214433"/>
            <a:ext cx="1933632" cy="2350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36948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photo, white, racket, court&#10;&#10;Description automatically generated">
            <a:extLst>
              <a:ext uri="{FF2B5EF4-FFF2-40B4-BE49-F238E27FC236}">
                <a16:creationId xmlns:a16="http://schemas.microsoft.com/office/drawing/2014/main" id="{D0770D6B-289C-7D40-9F67-3A4AB035AB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1696700" cy="6578600"/>
          </a:xfrm>
          <a:prstGeom prst="rect">
            <a:avLst/>
          </a:prstGeom>
        </p:spPr>
      </p:pic>
      <p:pic>
        <p:nvPicPr>
          <p:cNvPr id="8" name="Picture 7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00734A47-0A52-5140-B324-500EB7A522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549" y="447870"/>
            <a:ext cx="6232848" cy="1115694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B82EB45-53EE-3E4B-9098-984ADA07292A}"/>
              </a:ext>
            </a:extLst>
          </p:cNvPr>
          <p:cNvSpPr txBox="1">
            <a:spLocks/>
          </p:cNvSpPr>
          <p:nvPr/>
        </p:nvSpPr>
        <p:spPr>
          <a:xfrm>
            <a:off x="686832" y="602668"/>
            <a:ext cx="10534174" cy="53780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4400" b="1" dirty="0" err="1">
                <a:latin typeface="Century Gothic" panose="020B0502020202020204" pitchFamily="34" charset="0"/>
                <a:ea typeface="Century Gothic" charset="0"/>
                <a:cs typeface="Avenir Heavy"/>
              </a:rPr>
              <a:t>Everyone</a:t>
            </a:r>
            <a:r>
              <a:rPr lang="nb-NO" sz="4400" b="1" dirty="0">
                <a:latin typeface="Century Gothic" panose="020B0502020202020204" pitchFamily="34" charset="0"/>
                <a:ea typeface="Century Gothic" charset="0"/>
                <a:cs typeface="Avenir Heavy"/>
              </a:rPr>
              <a:t> in an HDR?</a:t>
            </a:r>
          </a:p>
          <a:p>
            <a:pPr marL="0" indent="0">
              <a:buNone/>
            </a:pPr>
            <a:endParaRPr lang="nb-NO" sz="4400" b="1" dirty="0">
              <a:solidFill>
                <a:schemeClr val="bg1"/>
              </a:solidFill>
              <a:latin typeface="Century Gothic" panose="020B0502020202020204" pitchFamily="34" charset="0"/>
              <a:ea typeface="Century Gothic" charset="0"/>
              <a:cs typeface="Avenir Heavy"/>
            </a:endParaRPr>
          </a:p>
          <a:p>
            <a:pPr marL="400050" lvl="1" indent="0">
              <a:buNone/>
            </a:pPr>
            <a:r>
              <a:rPr lang="nb-NO" sz="4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•	High Definition </a:t>
            </a:r>
            <a:r>
              <a:rPr lang="nb-NO" sz="4000" b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Relationship</a:t>
            </a:r>
            <a:endParaRPr lang="nb-NO" sz="40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marL="0" indent="0">
              <a:buNone/>
            </a:pPr>
            <a:endParaRPr lang="nb-NO" sz="44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endParaRPr lang="nb-NO" sz="44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B762D223-B26D-5B49-8261-0AF4BCDE3FF0}"/>
                  </a:ext>
                </a:extLst>
              </p14:cNvPr>
              <p14:cNvContentPartPr/>
              <p14:nvPr/>
            </p14:nvContentPartPr>
            <p14:xfrm>
              <a:off x="4905820" y="1350987"/>
              <a:ext cx="1309320" cy="200520"/>
            </p14:xfrm>
          </p:contentPart>
        </mc:Choice>
        <mc:Fallback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B762D223-B26D-5B49-8261-0AF4BCDE3FF0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844260" y="1289427"/>
                <a:ext cx="1432440" cy="3236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5617566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6709</TotalTime>
  <Words>1148</Words>
  <Application>Microsoft Macintosh PowerPoint</Application>
  <PresentationFormat>Custom</PresentationFormat>
  <Paragraphs>167</Paragraphs>
  <Slides>73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73</vt:i4>
      </vt:variant>
    </vt:vector>
  </HeadingPairs>
  <TitlesOfParts>
    <vt:vector size="80" baseType="lpstr">
      <vt:lpstr>Arial</vt:lpstr>
      <vt:lpstr>Avenir Heavy</vt:lpstr>
      <vt:lpstr>Avenir Next Medium</vt:lpstr>
      <vt:lpstr>Calibri</vt:lpstr>
      <vt:lpstr>Century Gothic</vt:lpstr>
      <vt:lpstr>Economica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Mustard Seed Missions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Anita Pearson</dc:creator>
  <cp:lastModifiedBy>Werner Vos</cp:lastModifiedBy>
  <cp:revision>398</cp:revision>
  <dcterms:created xsi:type="dcterms:W3CDTF">2018-01-09T09:58:39Z</dcterms:created>
  <dcterms:modified xsi:type="dcterms:W3CDTF">2020-01-26T06:46:57Z</dcterms:modified>
</cp:coreProperties>
</file>